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9" r:id="rId4"/>
    <p:sldId id="274" r:id="rId5"/>
    <p:sldId id="265" r:id="rId6"/>
    <p:sldId id="272" r:id="rId7"/>
    <p:sldId id="273" r:id="rId8"/>
    <p:sldId id="268" r:id="rId9"/>
    <p:sldId id="269" r:id="rId10"/>
    <p:sldId id="263" r:id="rId11"/>
    <p:sldId id="264" r:id="rId12"/>
    <p:sldId id="270" r:id="rId13"/>
    <p:sldId id="271" r:id="rId14"/>
    <p:sldId id="275" r:id="rId15"/>
    <p:sldId id="257" r:id="rId16"/>
  </p:sldIdLst>
  <p:sldSz cx="9144000" cy="5143500" type="screen16x9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2072A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948" autoAdjust="0"/>
  </p:normalViewPr>
  <p:slideViewPr>
    <p:cSldViewPr snapToGrid="0">
      <p:cViewPr varScale="1">
        <p:scale>
          <a:sx n="91" d="100"/>
          <a:sy n="91" d="100"/>
        </p:scale>
        <p:origin x="584" y="5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8CCA0C-B040-4B80-A998-A6462CC41EEA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EFFF4C74-540C-429D-A892-CEC974EB77BF}">
      <dgm:prSet phldrT="[Text]" custT="1"/>
      <dgm:spPr/>
      <dgm:t>
        <a:bodyPr/>
        <a:lstStyle/>
        <a:p>
          <a:r>
            <a:rPr lang="hr-HR" sz="1400" dirty="0" smtClean="0">
              <a:latin typeface="Arial" panose="020B0604020202020204" pitchFamily="34" charset="0"/>
              <a:cs typeface="Arial" panose="020B0604020202020204" pitchFamily="34" charset="0"/>
            </a:rPr>
            <a:t>definiranje vrsta objekta koji može opisati obrazovne sadržaje </a:t>
          </a:r>
        </a:p>
      </dgm:t>
    </dgm:pt>
    <dgm:pt modelId="{A4A95715-7474-4756-8EC9-0FA4836AFA6C}" type="parTrans" cxnId="{CE68B2B4-24FA-4EDD-800F-D5566D102898}">
      <dgm:prSet/>
      <dgm:spPr/>
      <dgm:t>
        <a:bodyPr/>
        <a:lstStyle/>
        <a:p>
          <a:endParaRPr lang="hr-HR"/>
        </a:p>
      </dgm:t>
    </dgm:pt>
    <dgm:pt modelId="{9F5F1413-20BF-4485-9F9F-6F4878B8AA41}" type="sibTrans" cxnId="{CE68B2B4-24FA-4EDD-800F-D5566D102898}">
      <dgm:prSet/>
      <dgm:spPr/>
      <dgm:t>
        <a:bodyPr/>
        <a:lstStyle/>
        <a:p>
          <a:endParaRPr lang="hr-HR"/>
        </a:p>
      </dgm:t>
    </dgm:pt>
    <dgm:pt modelId="{DE86ADC8-650B-4E00-9852-CB1A37F730A6}">
      <dgm:prSet phldrT="[Text]" custT="1"/>
      <dgm:spPr/>
      <dgm:t>
        <a:bodyPr/>
        <a:lstStyle/>
        <a:p>
          <a:r>
            <a:rPr lang="hr-HR" sz="1400" dirty="0" smtClean="0">
              <a:latin typeface="Arial" panose="020B0604020202020204" pitchFamily="34" charset="0"/>
              <a:cs typeface="Arial" panose="020B0604020202020204" pitchFamily="34" charset="0"/>
            </a:rPr>
            <a:t>odabir </a:t>
          </a:r>
          <a:r>
            <a:rPr lang="hr-HR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metapodatkovnog</a:t>
          </a:r>
          <a:r>
            <a:rPr lang="hr-HR" sz="1400" dirty="0" smtClean="0">
              <a:latin typeface="Arial" panose="020B0604020202020204" pitchFamily="34" charset="0"/>
              <a:cs typeface="Arial" panose="020B0604020202020204" pitchFamily="34" charset="0"/>
            </a:rPr>
            <a:t> opisa objekta LOM (</a:t>
          </a:r>
          <a:r>
            <a:rPr lang="hr-HR" sz="1400" i="1" dirty="0" err="1" smtClean="0">
              <a:latin typeface="Arial" panose="020B0604020202020204" pitchFamily="34" charset="0"/>
              <a:cs typeface="Arial" panose="020B0604020202020204" pitchFamily="34" charset="0"/>
            </a:rPr>
            <a:t>Learning</a:t>
          </a:r>
          <a:r>
            <a:rPr lang="hr-HR" sz="1400" i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1400" i="1" dirty="0" err="1" smtClean="0">
              <a:latin typeface="Arial" panose="020B0604020202020204" pitchFamily="34" charset="0"/>
              <a:cs typeface="Arial" panose="020B0604020202020204" pitchFamily="34" charset="0"/>
            </a:rPr>
            <a:t>object</a:t>
          </a:r>
          <a:r>
            <a:rPr lang="hr-HR" sz="1400" i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1400" i="1" dirty="0" err="1" smtClean="0">
              <a:latin typeface="Arial" panose="020B0604020202020204" pitchFamily="34" charset="0"/>
              <a:cs typeface="Arial" panose="020B0604020202020204" pitchFamily="34" charset="0"/>
            </a:rPr>
            <a:t>metadata</a:t>
          </a:r>
          <a:r>
            <a:rPr lang="hr-HR" sz="14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gm:t>
    </dgm:pt>
    <dgm:pt modelId="{50FCF7BC-D492-4F18-9558-44A3A82778E2}" type="parTrans" cxnId="{1257E67A-4DDF-483F-ACC6-3383D44EFA23}">
      <dgm:prSet/>
      <dgm:spPr/>
      <dgm:t>
        <a:bodyPr/>
        <a:lstStyle/>
        <a:p>
          <a:endParaRPr lang="hr-HR"/>
        </a:p>
      </dgm:t>
    </dgm:pt>
    <dgm:pt modelId="{CCED2E43-75AB-4DCD-A808-02C474C99E64}" type="sibTrans" cxnId="{1257E67A-4DDF-483F-ACC6-3383D44EFA23}">
      <dgm:prSet/>
      <dgm:spPr/>
      <dgm:t>
        <a:bodyPr/>
        <a:lstStyle/>
        <a:p>
          <a:endParaRPr lang="hr-HR"/>
        </a:p>
      </dgm:t>
    </dgm:pt>
    <dgm:pt modelId="{22185E42-E764-47DB-94C4-96B6FADD7AC0}">
      <dgm:prSet phldrT="[Text]" custT="1"/>
      <dgm:spPr/>
      <dgm:t>
        <a:bodyPr/>
        <a:lstStyle/>
        <a:p>
          <a:r>
            <a:rPr lang="hr-HR" sz="1400" dirty="0" smtClean="0">
              <a:latin typeface="Arial" panose="020B0604020202020204" pitchFamily="34" charset="0"/>
              <a:cs typeface="Arial" panose="020B0604020202020204" pitchFamily="34" charset="0"/>
            </a:rPr>
            <a:t>izrađen </a:t>
          </a:r>
          <a:r>
            <a:rPr lang="hr-HR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metapodatkovni</a:t>
          </a:r>
          <a:r>
            <a:rPr lang="hr-HR" sz="1400" dirty="0" smtClean="0">
              <a:latin typeface="Arial" panose="020B0604020202020204" pitchFamily="34" charset="0"/>
              <a:cs typeface="Arial" panose="020B0604020202020204" pitchFamily="34" charset="0"/>
            </a:rPr>
            <a:t> opis i popis kontroliranih rječnika</a:t>
          </a:r>
          <a:endParaRPr lang="hr-H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92CA33-3963-46E8-B656-ED27ABCC950F}" type="parTrans" cxnId="{F093901E-40E4-4BC8-A750-E06B9CC2F4F5}">
      <dgm:prSet/>
      <dgm:spPr/>
      <dgm:t>
        <a:bodyPr/>
        <a:lstStyle/>
        <a:p>
          <a:endParaRPr lang="hr-HR"/>
        </a:p>
      </dgm:t>
    </dgm:pt>
    <dgm:pt modelId="{E7C780B3-3C39-45BB-97DA-BE6406DBC7CA}" type="sibTrans" cxnId="{F093901E-40E4-4BC8-A750-E06B9CC2F4F5}">
      <dgm:prSet/>
      <dgm:spPr/>
      <dgm:t>
        <a:bodyPr/>
        <a:lstStyle/>
        <a:p>
          <a:endParaRPr lang="hr-HR"/>
        </a:p>
      </dgm:t>
    </dgm:pt>
    <dgm:pt modelId="{05C5DEE4-A94C-4748-8B8A-A662A3D1CD21}">
      <dgm:prSet phldrT="[Text]" custT="1"/>
      <dgm:spPr/>
      <dgm:t>
        <a:bodyPr/>
        <a:lstStyle/>
        <a:p>
          <a:r>
            <a:rPr lang="hr-HR" sz="1400" dirty="0" smtClean="0">
              <a:latin typeface="Arial" panose="020B0604020202020204" pitchFamily="34" charset="0"/>
              <a:cs typeface="Arial" panose="020B0604020202020204" pitchFamily="34" charset="0"/>
            </a:rPr>
            <a:t>implementacija u Dabru</a:t>
          </a:r>
          <a:endParaRPr lang="hr-H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458E88-EF91-4312-BFD7-2534A712CAC4}" type="parTrans" cxnId="{24117F01-68E4-4B5E-91D1-D6D9A1541F7C}">
      <dgm:prSet/>
      <dgm:spPr/>
      <dgm:t>
        <a:bodyPr/>
        <a:lstStyle/>
        <a:p>
          <a:endParaRPr lang="hr-HR"/>
        </a:p>
      </dgm:t>
    </dgm:pt>
    <dgm:pt modelId="{8593F633-4F83-4481-9885-E9B3EC15EA06}" type="sibTrans" cxnId="{24117F01-68E4-4B5E-91D1-D6D9A1541F7C}">
      <dgm:prSet/>
      <dgm:spPr/>
      <dgm:t>
        <a:bodyPr/>
        <a:lstStyle/>
        <a:p>
          <a:endParaRPr lang="hr-HR"/>
        </a:p>
      </dgm:t>
    </dgm:pt>
    <dgm:pt modelId="{1F264316-5BDA-4A4E-898C-BA4DF42191BD}">
      <dgm:prSet phldrT="[Text]" custT="1"/>
      <dgm:spPr/>
      <dgm:t>
        <a:bodyPr/>
        <a:lstStyle/>
        <a:p>
          <a:r>
            <a:rPr lang="hr-HR" sz="1400" dirty="0" smtClean="0">
              <a:latin typeface="Arial" panose="020B0604020202020204" pitchFamily="34" charset="0"/>
              <a:cs typeface="Arial" panose="020B0604020202020204" pitchFamily="34" charset="0"/>
            </a:rPr>
            <a:t>uključivanje na određene repozitorije (testna faza), a ubrzo i na sve repozitorije ustanova</a:t>
          </a:r>
          <a:endParaRPr lang="hr-HR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D35CF-0307-4A9D-9743-D9EEC7510D90}" type="parTrans" cxnId="{ABA487F1-AD11-4DD7-80EA-8C9B82371736}">
      <dgm:prSet/>
      <dgm:spPr/>
      <dgm:t>
        <a:bodyPr/>
        <a:lstStyle/>
        <a:p>
          <a:endParaRPr lang="hr-HR"/>
        </a:p>
      </dgm:t>
    </dgm:pt>
    <dgm:pt modelId="{087A4141-AA10-43FF-9194-5E4D6E8B7FE4}" type="sibTrans" cxnId="{ABA487F1-AD11-4DD7-80EA-8C9B82371736}">
      <dgm:prSet/>
      <dgm:spPr/>
      <dgm:t>
        <a:bodyPr/>
        <a:lstStyle/>
        <a:p>
          <a:endParaRPr lang="hr-HR"/>
        </a:p>
      </dgm:t>
    </dgm:pt>
    <dgm:pt modelId="{BE32EECE-38D1-4034-ABF3-017EA6DAC794}" type="pres">
      <dgm:prSet presAssocID="{068CCA0C-B040-4B80-A998-A6462CC41EEA}" presName="CompostProcess" presStyleCnt="0">
        <dgm:presLayoutVars>
          <dgm:dir/>
          <dgm:resizeHandles val="exact"/>
        </dgm:presLayoutVars>
      </dgm:prSet>
      <dgm:spPr/>
    </dgm:pt>
    <dgm:pt modelId="{1C7F609A-A110-4523-93BB-EB743C039928}" type="pres">
      <dgm:prSet presAssocID="{068CCA0C-B040-4B80-A998-A6462CC41EEA}" presName="arrow" presStyleLbl="bgShp" presStyleIdx="0" presStyleCnt="1" custLinFactNeighborX="3405" custLinFactNeighborY="-6564"/>
      <dgm:spPr/>
    </dgm:pt>
    <dgm:pt modelId="{2222698E-DBA0-4898-AB04-5B66D56EEE39}" type="pres">
      <dgm:prSet presAssocID="{068CCA0C-B040-4B80-A998-A6462CC41EEA}" presName="linearProcess" presStyleCnt="0"/>
      <dgm:spPr/>
    </dgm:pt>
    <dgm:pt modelId="{6BB93131-3D6E-4D06-841D-D4690544332D}" type="pres">
      <dgm:prSet presAssocID="{EFFF4C74-540C-429D-A892-CEC974EB77BF}" presName="textNode" presStyleLbl="node1" presStyleIdx="0" presStyleCnt="5" custLinFactNeighborX="-588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7D139CA-DB5F-4C7B-9B87-B01AA3A6E644}" type="pres">
      <dgm:prSet presAssocID="{9F5F1413-20BF-4485-9F9F-6F4878B8AA41}" presName="sibTrans" presStyleCnt="0"/>
      <dgm:spPr/>
    </dgm:pt>
    <dgm:pt modelId="{F1A579D0-2292-4CCF-BAF3-06473D84BA97}" type="pres">
      <dgm:prSet presAssocID="{DE86ADC8-650B-4E00-9852-CB1A37F730A6}" presName="textNode" presStyleLbl="node1" presStyleIdx="1" presStyleCnt="5" custScaleX="135183" custLinFactNeighborX="-7665" custLinFactNeighborY="-249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0909BB7-CE18-41BD-A788-936651C8D155}" type="pres">
      <dgm:prSet presAssocID="{CCED2E43-75AB-4DCD-A808-02C474C99E64}" presName="sibTrans" presStyleCnt="0"/>
      <dgm:spPr/>
    </dgm:pt>
    <dgm:pt modelId="{B8F02CA8-88C8-43EC-A2F1-E39EBC189AFD}" type="pres">
      <dgm:prSet presAssocID="{22185E42-E764-47DB-94C4-96B6FADD7AC0}" presName="textNode" presStyleLbl="node1" presStyleIdx="2" presStyleCnt="5" custScaleX="136152" custLinFactNeighborX="-2102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65EBF3A-5262-4A6C-81BE-BDD305D2EBA4}" type="pres">
      <dgm:prSet presAssocID="{E7C780B3-3C39-45BB-97DA-BE6406DBC7CA}" presName="sibTrans" presStyleCnt="0"/>
      <dgm:spPr/>
    </dgm:pt>
    <dgm:pt modelId="{4BFB765D-B6F9-4F9A-83D2-533C285C242E}" type="pres">
      <dgm:prSet presAssocID="{05C5DEE4-A94C-4748-8B8A-A662A3D1CD21}" presName="textNode" presStyleLbl="node1" presStyleIdx="3" presStyleCnt="5" custScaleX="13421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521F9CA-3B13-4C52-95DF-55B884B1C7ED}" type="pres">
      <dgm:prSet presAssocID="{8593F633-4F83-4481-9885-E9B3EC15EA06}" presName="sibTrans" presStyleCnt="0"/>
      <dgm:spPr/>
    </dgm:pt>
    <dgm:pt modelId="{18E81343-5C5B-448E-9DA2-B5CB11483AF0}" type="pres">
      <dgm:prSet presAssocID="{1F264316-5BDA-4A4E-898C-BA4DF42191BD}" presName="textNode" presStyleLbl="node1" presStyleIdx="4" presStyleCnt="5" custScaleX="16801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4117F01-68E4-4B5E-91D1-D6D9A1541F7C}" srcId="{068CCA0C-B040-4B80-A998-A6462CC41EEA}" destId="{05C5DEE4-A94C-4748-8B8A-A662A3D1CD21}" srcOrd="3" destOrd="0" parTransId="{9E458E88-EF91-4312-BFD7-2534A712CAC4}" sibTransId="{8593F633-4F83-4481-9885-E9B3EC15EA06}"/>
    <dgm:cxn modelId="{F093901E-40E4-4BC8-A750-E06B9CC2F4F5}" srcId="{068CCA0C-B040-4B80-A998-A6462CC41EEA}" destId="{22185E42-E764-47DB-94C4-96B6FADD7AC0}" srcOrd="2" destOrd="0" parTransId="{5792CA33-3963-46E8-B656-ED27ABCC950F}" sibTransId="{E7C780B3-3C39-45BB-97DA-BE6406DBC7CA}"/>
    <dgm:cxn modelId="{CE68B2B4-24FA-4EDD-800F-D5566D102898}" srcId="{068CCA0C-B040-4B80-A998-A6462CC41EEA}" destId="{EFFF4C74-540C-429D-A892-CEC974EB77BF}" srcOrd="0" destOrd="0" parTransId="{A4A95715-7474-4756-8EC9-0FA4836AFA6C}" sibTransId="{9F5F1413-20BF-4485-9F9F-6F4878B8AA41}"/>
    <dgm:cxn modelId="{BCC6CB61-345F-4CD9-B3AB-100F918298A8}" type="presOf" srcId="{05C5DEE4-A94C-4748-8B8A-A662A3D1CD21}" destId="{4BFB765D-B6F9-4F9A-83D2-533C285C242E}" srcOrd="0" destOrd="0" presId="urn:microsoft.com/office/officeart/2005/8/layout/hProcess9"/>
    <dgm:cxn modelId="{9075272D-3023-4D32-9EC3-320BE3745F26}" type="presOf" srcId="{22185E42-E764-47DB-94C4-96B6FADD7AC0}" destId="{B8F02CA8-88C8-43EC-A2F1-E39EBC189AFD}" srcOrd="0" destOrd="0" presId="urn:microsoft.com/office/officeart/2005/8/layout/hProcess9"/>
    <dgm:cxn modelId="{A18F5B10-694E-4805-B7EA-66C1F0292D65}" type="presOf" srcId="{1F264316-5BDA-4A4E-898C-BA4DF42191BD}" destId="{18E81343-5C5B-448E-9DA2-B5CB11483AF0}" srcOrd="0" destOrd="0" presId="urn:microsoft.com/office/officeart/2005/8/layout/hProcess9"/>
    <dgm:cxn modelId="{80264225-5858-4A8D-BAF1-C9EF16387FC6}" type="presOf" srcId="{EFFF4C74-540C-429D-A892-CEC974EB77BF}" destId="{6BB93131-3D6E-4D06-841D-D4690544332D}" srcOrd="0" destOrd="0" presId="urn:microsoft.com/office/officeart/2005/8/layout/hProcess9"/>
    <dgm:cxn modelId="{D978147B-5ED4-49ED-AA00-C9B9417B6395}" type="presOf" srcId="{DE86ADC8-650B-4E00-9852-CB1A37F730A6}" destId="{F1A579D0-2292-4CCF-BAF3-06473D84BA97}" srcOrd="0" destOrd="0" presId="urn:microsoft.com/office/officeart/2005/8/layout/hProcess9"/>
    <dgm:cxn modelId="{ABA487F1-AD11-4DD7-80EA-8C9B82371736}" srcId="{068CCA0C-B040-4B80-A998-A6462CC41EEA}" destId="{1F264316-5BDA-4A4E-898C-BA4DF42191BD}" srcOrd="4" destOrd="0" parTransId="{0DED35CF-0307-4A9D-9743-D9EEC7510D90}" sibTransId="{087A4141-AA10-43FF-9194-5E4D6E8B7FE4}"/>
    <dgm:cxn modelId="{1257E67A-4DDF-483F-ACC6-3383D44EFA23}" srcId="{068CCA0C-B040-4B80-A998-A6462CC41EEA}" destId="{DE86ADC8-650B-4E00-9852-CB1A37F730A6}" srcOrd="1" destOrd="0" parTransId="{50FCF7BC-D492-4F18-9558-44A3A82778E2}" sibTransId="{CCED2E43-75AB-4DCD-A808-02C474C99E64}"/>
    <dgm:cxn modelId="{1FC3566F-3DF0-4599-8E74-40B0F71C5602}" type="presOf" srcId="{068CCA0C-B040-4B80-A998-A6462CC41EEA}" destId="{BE32EECE-38D1-4034-ABF3-017EA6DAC794}" srcOrd="0" destOrd="0" presId="urn:microsoft.com/office/officeart/2005/8/layout/hProcess9"/>
    <dgm:cxn modelId="{E1702688-892E-467E-8173-EB0AE22B3CF6}" type="presParOf" srcId="{BE32EECE-38D1-4034-ABF3-017EA6DAC794}" destId="{1C7F609A-A110-4523-93BB-EB743C039928}" srcOrd="0" destOrd="0" presId="urn:microsoft.com/office/officeart/2005/8/layout/hProcess9"/>
    <dgm:cxn modelId="{19ECDB52-2857-4E0F-986F-183E1EA38ACA}" type="presParOf" srcId="{BE32EECE-38D1-4034-ABF3-017EA6DAC794}" destId="{2222698E-DBA0-4898-AB04-5B66D56EEE39}" srcOrd="1" destOrd="0" presId="urn:microsoft.com/office/officeart/2005/8/layout/hProcess9"/>
    <dgm:cxn modelId="{D5C036ED-9545-43E8-9DAB-D5BD25E54968}" type="presParOf" srcId="{2222698E-DBA0-4898-AB04-5B66D56EEE39}" destId="{6BB93131-3D6E-4D06-841D-D4690544332D}" srcOrd="0" destOrd="0" presId="urn:microsoft.com/office/officeart/2005/8/layout/hProcess9"/>
    <dgm:cxn modelId="{30267605-1A22-46EB-8ED3-D567497B9216}" type="presParOf" srcId="{2222698E-DBA0-4898-AB04-5B66D56EEE39}" destId="{77D139CA-DB5F-4C7B-9B87-B01AA3A6E644}" srcOrd="1" destOrd="0" presId="urn:microsoft.com/office/officeart/2005/8/layout/hProcess9"/>
    <dgm:cxn modelId="{C62F5553-3BA0-4DF4-8DC5-A6FA739B5D41}" type="presParOf" srcId="{2222698E-DBA0-4898-AB04-5B66D56EEE39}" destId="{F1A579D0-2292-4CCF-BAF3-06473D84BA97}" srcOrd="2" destOrd="0" presId="urn:microsoft.com/office/officeart/2005/8/layout/hProcess9"/>
    <dgm:cxn modelId="{B50B478C-A818-448F-B254-5510DCEF329D}" type="presParOf" srcId="{2222698E-DBA0-4898-AB04-5B66D56EEE39}" destId="{20909BB7-CE18-41BD-A788-936651C8D155}" srcOrd="3" destOrd="0" presId="urn:microsoft.com/office/officeart/2005/8/layout/hProcess9"/>
    <dgm:cxn modelId="{9586840D-36A0-49E1-B17B-C4D1F64553D2}" type="presParOf" srcId="{2222698E-DBA0-4898-AB04-5B66D56EEE39}" destId="{B8F02CA8-88C8-43EC-A2F1-E39EBC189AFD}" srcOrd="4" destOrd="0" presId="urn:microsoft.com/office/officeart/2005/8/layout/hProcess9"/>
    <dgm:cxn modelId="{2327D15C-46C7-4523-A008-FA2986569FC5}" type="presParOf" srcId="{2222698E-DBA0-4898-AB04-5B66D56EEE39}" destId="{C65EBF3A-5262-4A6C-81BE-BDD305D2EBA4}" srcOrd="5" destOrd="0" presId="urn:microsoft.com/office/officeart/2005/8/layout/hProcess9"/>
    <dgm:cxn modelId="{CCB802A1-A384-4D9A-8C4B-CD4C92F0E5AC}" type="presParOf" srcId="{2222698E-DBA0-4898-AB04-5B66D56EEE39}" destId="{4BFB765D-B6F9-4F9A-83D2-533C285C242E}" srcOrd="6" destOrd="0" presId="urn:microsoft.com/office/officeart/2005/8/layout/hProcess9"/>
    <dgm:cxn modelId="{283D4366-F862-4BAE-B752-0A6607E151C8}" type="presParOf" srcId="{2222698E-DBA0-4898-AB04-5B66D56EEE39}" destId="{A521F9CA-3B13-4C52-95DF-55B884B1C7ED}" srcOrd="7" destOrd="0" presId="urn:microsoft.com/office/officeart/2005/8/layout/hProcess9"/>
    <dgm:cxn modelId="{E410B30C-18C1-4C9D-A44C-EA8D366107A7}" type="presParOf" srcId="{2222698E-DBA0-4898-AB04-5B66D56EEE39}" destId="{18E81343-5C5B-448E-9DA2-B5CB11483AF0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70876F-FF00-4B2F-8E2E-C4700C754B76}" type="doc">
      <dgm:prSet loTypeId="urn:microsoft.com/office/officeart/2005/8/layout/hierarchy5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hr-HR"/>
        </a:p>
      </dgm:t>
    </dgm:pt>
    <dgm:pt modelId="{969A925F-970D-493E-A767-69F211866001}">
      <dgm:prSet phldrT="[Text]"/>
      <dgm:spPr/>
      <dgm:t>
        <a:bodyPr/>
        <a:lstStyle/>
        <a:p>
          <a:r>
            <a:rPr lang="hr-HR" dirty="0" smtClean="0">
              <a:latin typeface="Arial" panose="020B0604020202020204" pitchFamily="34" charset="0"/>
              <a:cs typeface="Arial" panose="020B0604020202020204" pitchFamily="34" charset="0"/>
            </a:rPr>
            <a:t>LOM</a:t>
          </a:r>
          <a:endParaRPr lang="hr-H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46AEB9-FB03-4163-BEE4-3411B10A9279}" type="parTrans" cxnId="{4A116508-5045-478D-B900-DE2C1D99B929}">
      <dgm:prSet/>
      <dgm:spPr/>
      <dgm:t>
        <a:bodyPr/>
        <a:lstStyle/>
        <a:p>
          <a:endParaRPr lang="hr-HR"/>
        </a:p>
      </dgm:t>
    </dgm:pt>
    <dgm:pt modelId="{CE979E8A-1244-4336-8CFB-3F11C02AF495}" type="sibTrans" cxnId="{4A116508-5045-478D-B900-DE2C1D99B929}">
      <dgm:prSet/>
      <dgm:spPr/>
      <dgm:t>
        <a:bodyPr/>
        <a:lstStyle/>
        <a:p>
          <a:endParaRPr lang="hr-HR"/>
        </a:p>
      </dgm:t>
    </dgm:pt>
    <dgm:pt modelId="{8D1C3799-D75B-4073-AB7C-BCFE721DC904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1. General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5B4E68-107E-4BFE-BEC6-D8549075645C}" type="parTrans" cxnId="{978B1362-271A-42BF-814D-33D768B079FB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7D6A73-72EA-4B5D-B636-B4F12605DCC0}" type="sibTrans" cxnId="{978B1362-271A-42BF-814D-33D768B079FB}">
      <dgm:prSet/>
      <dgm:spPr/>
      <dgm:t>
        <a:bodyPr/>
        <a:lstStyle/>
        <a:p>
          <a:endParaRPr lang="hr-HR"/>
        </a:p>
      </dgm:t>
    </dgm:pt>
    <dgm:pt modelId="{B8CC4AD6-331E-43E9-9A8D-AB530F37F9CB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2. Life </a:t>
          </a:r>
          <a:r>
            <a:rPr lang="hr-HR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Cycle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76D730-306B-4797-9141-702FB6058131}" type="parTrans" cxnId="{DDDFE690-43DD-4894-80D1-1CA1AA12F953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FB5F9E-5772-470C-BFBD-0F54135541FF}" type="sibTrans" cxnId="{DDDFE690-43DD-4894-80D1-1CA1AA12F953}">
      <dgm:prSet/>
      <dgm:spPr/>
      <dgm:t>
        <a:bodyPr/>
        <a:lstStyle/>
        <a:p>
          <a:endParaRPr lang="hr-HR"/>
        </a:p>
      </dgm:t>
    </dgm:pt>
    <dgm:pt modelId="{1E2E44A5-623D-44F3-AC04-7ABB4CD8B01C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3. Meta-</a:t>
          </a:r>
          <a:r>
            <a:rPr lang="hr-HR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metadata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9117B8-3FD8-48DC-A6BC-174092CAF653}" type="parTrans" cxnId="{397E249E-188C-4EE3-8A60-9209A3475D73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F88271-09A7-4BE8-94C5-FD3978D8FE11}" type="sibTrans" cxnId="{397E249E-188C-4EE3-8A60-9209A3475D73}">
      <dgm:prSet/>
      <dgm:spPr/>
      <dgm:t>
        <a:bodyPr/>
        <a:lstStyle/>
        <a:p>
          <a:endParaRPr lang="hr-HR"/>
        </a:p>
      </dgm:t>
    </dgm:pt>
    <dgm:pt modelId="{360E1D38-F14D-4A30-96DE-C16DF1BB8804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4. </a:t>
          </a:r>
          <a:r>
            <a:rPr lang="hr-HR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Technical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BBD9AF-74DB-4E42-8504-0672A4D130F5}" type="parTrans" cxnId="{C3C13B3A-52DC-4580-A95D-2CBFB6DF10F0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946A64-9FB7-4BDE-BC59-6336E0D8656D}" type="sibTrans" cxnId="{C3C13B3A-52DC-4580-A95D-2CBFB6DF10F0}">
      <dgm:prSet/>
      <dgm:spPr/>
      <dgm:t>
        <a:bodyPr/>
        <a:lstStyle/>
        <a:p>
          <a:endParaRPr lang="hr-HR"/>
        </a:p>
      </dgm:t>
    </dgm:pt>
    <dgm:pt modelId="{EEA0CB32-BED0-4D90-8769-26DF7A10321E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5. </a:t>
          </a:r>
          <a:r>
            <a:rPr lang="hr-HR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Educational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EA3D22-6A57-43EB-9E79-73C5B7B95A65}" type="parTrans" cxnId="{F7E5EC8A-76B4-4530-908F-6F3AB765551C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FE4C53-638F-4AE5-B1FF-52EC8C83870F}" type="sibTrans" cxnId="{F7E5EC8A-76B4-4530-908F-6F3AB765551C}">
      <dgm:prSet/>
      <dgm:spPr/>
      <dgm:t>
        <a:bodyPr/>
        <a:lstStyle/>
        <a:p>
          <a:endParaRPr lang="hr-HR"/>
        </a:p>
      </dgm:t>
    </dgm:pt>
    <dgm:pt modelId="{4CCB548C-D81C-4D05-A77A-E0BE692090FF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6. Rights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8745A9-EF9B-4B6A-8000-CDF7568D0C94}" type="parTrans" cxnId="{8FFD0E80-CCB3-492F-8CED-C65FB161CACF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DFE1C1-F600-435E-AF31-DE577F035AE8}" type="sibTrans" cxnId="{8FFD0E80-CCB3-492F-8CED-C65FB161CACF}">
      <dgm:prSet/>
      <dgm:spPr/>
      <dgm:t>
        <a:bodyPr/>
        <a:lstStyle/>
        <a:p>
          <a:endParaRPr lang="hr-HR"/>
        </a:p>
      </dgm:t>
    </dgm:pt>
    <dgm:pt modelId="{B35549E2-1DD7-4F0A-8759-C9EAC4514C27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7. </a:t>
          </a:r>
          <a:r>
            <a:rPr lang="hr-HR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Relation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87F3F1-DDD6-4AB4-907E-3BC61E6A486A}" type="parTrans" cxnId="{1B4A3738-D800-46B3-B0AB-2CB0522AEE40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41FC69-5B02-4133-95A8-2DF9712D4A61}" type="sibTrans" cxnId="{1B4A3738-D800-46B3-B0AB-2CB0522AEE40}">
      <dgm:prSet/>
      <dgm:spPr/>
      <dgm:t>
        <a:bodyPr/>
        <a:lstStyle/>
        <a:p>
          <a:endParaRPr lang="hr-HR"/>
        </a:p>
      </dgm:t>
    </dgm:pt>
    <dgm:pt modelId="{97C07A59-D22D-40D0-9725-2722D2C13A6A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8. </a:t>
          </a:r>
          <a:r>
            <a:rPr lang="hr-HR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Annotation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37FB7C-F5AA-4C65-AE7B-FBF3289C9230}" type="parTrans" cxnId="{967D6B17-5E6A-452C-8168-B0E475389B2F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167086-D606-4C9F-80ED-63E071FB649D}" type="sibTrans" cxnId="{967D6B17-5E6A-452C-8168-B0E475389B2F}">
      <dgm:prSet/>
      <dgm:spPr/>
      <dgm:t>
        <a:bodyPr/>
        <a:lstStyle/>
        <a:p>
          <a:endParaRPr lang="hr-HR"/>
        </a:p>
      </dgm:t>
    </dgm:pt>
    <dgm:pt modelId="{908436FD-49C5-4893-A622-0BAF38435D30}">
      <dgm:prSet phldrT="[Text]" custT="1"/>
      <dgm:spPr/>
      <dgm:t>
        <a:bodyPr/>
        <a:lstStyle/>
        <a:p>
          <a:pPr algn="ctr"/>
          <a:r>
            <a:rPr lang="hr-HR" sz="1100" dirty="0" smtClean="0">
              <a:latin typeface="Arial" panose="020B0604020202020204" pitchFamily="34" charset="0"/>
              <a:cs typeface="Arial" panose="020B0604020202020204" pitchFamily="34" charset="0"/>
            </a:rPr>
            <a:t>9. </a:t>
          </a:r>
          <a:r>
            <a:rPr lang="hr-HR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Classification</a:t>
          </a:r>
          <a:endParaRPr lang="hr-H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F807FA-C1DC-462E-B7D2-6007EC5EEF0E}" type="parTrans" cxnId="{72F5B409-0634-41F1-8B51-7F3DF4F5B7A5}">
      <dgm:prSet/>
      <dgm:spPr/>
      <dgm:t>
        <a:bodyPr/>
        <a:lstStyle/>
        <a:p>
          <a:endParaRPr lang="hr-HR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1ECDA5-F301-4888-9F0B-B8D3231AB29D}" type="sibTrans" cxnId="{72F5B409-0634-41F1-8B51-7F3DF4F5B7A5}">
      <dgm:prSet/>
      <dgm:spPr/>
      <dgm:t>
        <a:bodyPr/>
        <a:lstStyle/>
        <a:p>
          <a:endParaRPr lang="hr-HR"/>
        </a:p>
      </dgm:t>
    </dgm:pt>
    <dgm:pt modelId="{7B55B6B8-9C56-480C-9982-E399F715AF78}" type="pres">
      <dgm:prSet presAssocID="{4770876F-FF00-4B2F-8E2E-C4700C754B7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788CCF1D-44BE-435E-AC7F-E787D0810EA2}" type="pres">
      <dgm:prSet presAssocID="{4770876F-FF00-4B2F-8E2E-C4700C754B76}" presName="hierFlow" presStyleCnt="0"/>
      <dgm:spPr/>
      <dgm:t>
        <a:bodyPr/>
        <a:lstStyle/>
        <a:p>
          <a:endParaRPr lang="hr-HR"/>
        </a:p>
      </dgm:t>
    </dgm:pt>
    <dgm:pt modelId="{4C9499FA-0A82-423A-AB7D-831B933C1268}" type="pres">
      <dgm:prSet presAssocID="{4770876F-FF00-4B2F-8E2E-C4700C754B76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C002C55B-FE2B-4D42-944B-8826D2F49E87}" type="pres">
      <dgm:prSet presAssocID="{969A925F-970D-493E-A767-69F211866001}" presName="Name17" presStyleCnt="0"/>
      <dgm:spPr/>
      <dgm:t>
        <a:bodyPr/>
        <a:lstStyle/>
        <a:p>
          <a:endParaRPr lang="hr-HR"/>
        </a:p>
      </dgm:t>
    </dgm:pt>
    <dgm:pt modelId="{777A6B59-61ED-4386-B675-B87F6E095555}" type="pres">
      <dgm:prSet presAssocID="{969A925F-970D-493E-A767-69F211866001}" presName="level1Shape" presStyleLbl="node0" presStyleIdx="0" presStyleCnt="1" custLinFactNeighborX="-47227" custLinFactNeighborY="-39548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70039CF-9806-4632-822C-28EA3D709E51}" type="pres">
      <dgm:prSet presAssocID="{969A925F-970D-493E-A767-69F211866001}" presName="hierChild2" presStyleCnt="0"/>
      <dgm:spPr/>
      <dgm:t>
        <a:bodyPr/>
        <a:lstStyle/>
        <a:p>
          <a:endParaRPr lang="hr-HR"/>
        </a:p>
      </dgm:t>
    </dgm:pt>
    <dgm:pt modelId="{6D107517-9559-4D71-866A-CCC542E33C09}" type="pres">
      <dgm:prSet presAssocID="{315B4E68-107E-4BFE-BEC6-D8549075645C}" presName="Name25" presStyleLbl="parChTrans1D2" presStyleIdx="0" presStyleCnt="9"/>
      <dgm:spPr/>
      <dgm:t>
        <a:bodyPr/>
        <a:lstStyle/>
        <a:p>
          <a:endParaRPr lang="hr-HR"/>
        </a:p>
      </dgm:t>
    </dgm:pt>
    <dgm:pt modelId="{63B3B7B8-6E3C-4583-ABF7-1FC91CC01142}" type="pres">
      <dgm:prSet presAssocID="{315B4E68-107E-4BFE-BEC6-D8549075645C}" presName="connTx" presStyleLbl="parChTrans1D2" presStyleIdx="0" presStyleCnt="9"/>
      <dgm:spPr/>
      <dgm:t>
        <a:bodyPr/>
        <a:lstStyle/>
        <a:p>
          <a:endParaRPr lang="hr-HR"/>
        </a:p>
      </dgm:t>
    </dgm:pt>
    <dgm:pt modelId="{5AFFF22F-F967-4F8E-B0BA-DA33C0BD34F4}" type="pres">
      <dgm:prSet presAssocID="{8D1C3799-D75B-4073-AB7C-BCFE721DC904}" presName="Name30" presStyleCnt="0"/>
      <dgm:spPr/>
      <dgm:t>
        <a:bodyPr/>
        <a:lstStyle/>
        <a:p>
          <a:endParaRPr lang="hr-HR"/>
        </a:p>
      </dgm:t>
    </dgm:pt>
    <dgm:pt modelId="{FF0ED92A-939E-4174-8F93-488FF63E5615}" type="pres">
      <dgm:prSet presAssocID="{8D1C3799-D75B-4073-AB7C-BCFE721DC904}" presName="level2Shape" presStyleLbl="node2" presStyleIdx="0" presStyleCnt="9" custScaleX="232246" custLinFactNeighborY="-5747"/>
      <dgm:spPr/>
      <dgm:t>
        <a:bodyPr/>
        <a:lstStyle/>
        <a:p>
          <a:endParaRPr lang="hr-HR"/>
        </a:p>
      </dgm:t>
    </dgm:pt>
    <dgm:pt modelId="{0E2916BE-04AA-4DAA-9C99-D2E0BD445AD3}" type="pres">
      <dgm:prSet presAssocID="{8D1C3799-D75B-4073-AB7C-BCFE721DC904}" presName="hierChild3" presStyleCnt="0"/>
      <dgm:spPr/>
      <dgm:t>
        <a:bodyPr/>
        <a:lstStyle/>
        <a:p>
          <a:endParaRPr lang="hr-HR"/>
        </a:p>
      </dgm:t>
    </dgm:pt>
    <dgm:pt modelId="{BB9174C7-9684-4F29-B315-06F5C77EDA8D}" type="pres">
      <dgm:prSet presAssocID="{7676D730-306B-4797-9141-702FB6058131}" presName="Name25" presStyleLbl="parChTrans1D2" presStyleIdx="1" presStyleCnt="9"/>
      <dgm:spPr/>
      <dgm:t>
        <a:bodyPr/>
        <a:lstStyle/>
        <a:p>
          <a:endParaRPr lang="hr-HR"/>
        </a:p>
      </dgm:t>
    </dgm:pt>
    <dgm:pt modelId="{3A3E5FF1-AF86-4302-91D7-734B0CD81D10}" type="pres">
      <dgm:prSet presAssocID="{7676D730-306B-4797-9141-702FB6058131}" presName="connTx" presStyleLbl="parChTrans1D2" presStyleIdx="1" presStyleCnt="9"/>
      <dgm:spPr/>
      <dgm:t>
        <a:bodyPr/>
        <a:lstStyle/>
        <a:p>
          <a:endParaRPr lang="hr-HR"/>
        </a:p>
      </dgm:t>
    </dgm:pt>
    <dgm:pt modelId="{41BD0376-C5CF-4CB2-B35A-8FEBD1CDC9E4}" type="pres">
      <dgm:prSet presAssocID="{B8CC4AD6-331E-43E9-9A8D-AB530F37F9CB}" presName="Name30" presStyleCnt="0"/>
      <dgm:spPr/>
      <dgm:t>
        <a:bodyPr/>
        <a:lstStyle/>
        <a:p>
          <a:endParaRPr lang="hr-HR"/>
        </a:p>
      </dgm:t>
    </dgm:pt>
    <dgm:pt modelId="{87D391F5-022D-4F47-A9E1-6C83B22187AC}" type="pres">
      <dgm:prSet presAssocID="{B8CC4AD6-331E-43E9-9A8D-AB530F37F9CB}" presName="level2Shape" presStyleLbl="node2" presStyleIdx="1" presStyleCnt="9" custScaleX="232246" custLinFactNeighborY="-5747"/>
      <dgm:spPr/>
      <dgm:t>
        <a:bodyPr/>
        <a:lstStyle/>
        <a:p>
          <a:endParaRPr lang="hr-HR"/>
        </a:p>
      </dgm:t>
    </dgm:pt>
    <dgm:pt modelId="{227DD4EE-6446-40A2-A513-388580084CE8}" type="pres">
      <dgm:prSet presAssocID="{B8CC4AD6-331E-43E9-9A8D-AB530F37F9CB}" presName="hierChild3" presStyleCnt="0"/>
      <dgm:spPr/>
      <dgm:t>
        <a:bodyPr/>
        <a:lstStyle/>
        <a:p>
          <a:endParaRPr lang="hr-HR"/>
        </a:p>
      </dgm:t>
    </dgm:pt>
    <dgm:pt modelId="{09725DE5-959A-4EBD-A2D4-3670702845B0}" type="pres">
      <dgm:prSet presAssocID="{B49117B8-3FD8-48DC-A6BC-174092CAF653}" presName="Name25" presStyleLbl="parChTrans1D2" presStyleIdx="2" presStyleCnt="9"/>
      <dgm:spPr/>
      <dgm:t>
        <a:bodyPr/>
        <a:lstStyle/>
        <a:p>
          <a:endParaRPr lang="hr-HR"/>
        </a:p>
      </dgm:t>
    </dgm:pt>
    <dgm:pt modelId="{927D9876-F4CF-4E1F-A2EE-39B28647B0B0}" type="pres">
      <dgm:prSet presAssocID="{B49117B8-3FD8-48DC-A6BC-174092CAF653}" presName="connTx" presStyleLbl="parChTrans1D2" presStyleIdx="2" presStyleCnt="9"/>
      <dgm:spPr/>
      <dgm:t>
        <a:bodyPr/>
        <a:lstStyle/>
        <a:p>
          <a:endParaRPr lang="hr-HR"/>
        </a:p>
      </dgm:t>
    </dgm:pt>
    <dgm:pt modelId="{A0111EBC-8D7B-49BB-A846-C3B5F62D516E}" type="pres">
      <dgm:prSet presAssocID="{1E2E44A5-623D-44F3-AC04-7ABB4CD8B01C}" presName="Name30" presStyleCnt="0"/>
      <dgm:spPr/>
      <dgm:t>
        <a:bodyPr/>
        <a:lstStyle/>
        <a:p>
          <a:endParaRPr lang="hr-HR"/>
        </a:p>
      </dgm:t>
    </dgm:pt>
    <dgm:pt modelId="{8EF2E9B3-9E42-4A3C-A855-80DA50AFA55B}" type="pres">
      <dgm:prSet presAssocID="{1E2E44A5-623D-44F3-AC04-7ABB4CD8B01C}" presName="level2Shape" presStyleLbl="node2" presStyleIdx="2" presStyleCnt="9" custScaleX="232246" custLinFactNeighborY="-5747"/>
      <dgm:spPr/>
      <dgm:t>
        <a:bodyPr/>
        <a:lstStyle/>
        <a:p>
          <a:endParaRPr lang="hr-HR"/>
        </a:p>
      </dgm:t>
    </dgm:pt>
    <dgm:pt modelId="{2D739DFA-1FEF-4A9F-AE95-95E242771458}" type="pres">
      <dgm:prSet presAssocID="{1E2E44A5-623D-44F3-AC04-7ABB4CD8B01C}" presName="hierChild3" presStyleCnt="0"/>
      <dgm:spPr/>
      <dgm:t>
        <a:bodyPr/>
        <a:lstStyle/>
        <a:p>
          <a:endParaRPr lang="hr-HR"/>
        </a:p>
      </dgm:t>
    </dgm:pt>
    <dgm:pt modelId="{39F4E666-A960-4D30-B3CF-C8DCE6896FC4}" type="pres">
      <dgm:prSet presAssocID="{C0BBD9AF-74DB-4E42-8504-0672A4D130F5}" presName="Name25" presStyleLbl="parChTrans1D2" presStyleIdx="3" presStyleCnt="9"/>
      <dgm:spPr/>
      <dgm:t>
        <a:bodyPr/>
        <a:lstStyle/>
        <a:p>
          <a:endParaRPr lang="hr-HR"/>
        </a:p>
      </dgm:t>
    </dgm:pt>
    <dgm:pt modelId="{D9AB3316-6CE4-4542-B3FC-E6DA8EA1BD95}" type="pres">
      <dgm:prSet presAssocID="{C0BBD9AF-74DB-4E42-8504-0672A4D130F5}" presName="connTx" presStyleLbl="parChTrans1D2" presStyleIdx="3" presStyleCnt="9"/>
      <dgm:spPr/>
      <dgm:t>
        <a:bodyPr/>
        <a:lstStyle/>
        <a:p>
          <a:endParaRPr lang="hr-HR"/>
        </a:p>
      </dgm:t>
    </dgm:pt>
    <dgm:pt modelId="{C7A1A800-1B6B-42E2-9605-DA70413D7FBC}" type="pres">
      <dgm:prSet presAssocID="{360E1D38-F14D-4A30-96DE-C16DF1BB8804}" presName="Name30" presStyleCnt="0"/>
      <dgm:spPr/>
      <dgm:t>
        <a:bodyPr/>
        <a:lstStyle/>
        <a:p>
          <a:endParaRPr lang="hr-HR"/>
        </a:p>
      </dgm:t>
    </dgm:pt>
    <dgm:pt modelId="{96467B39-C72C-4E7A-BC33-E1ED42D0358E}" type="pres">
      <dgm:prSet presAssocID="{360E1D38-F14D-4A30-96DE-C16DF1BB8804}" presName="level2Shape" presStyleLbl="node2" presStyleIdx="3" presStyleCnt="9" custScaleX="232246"/>
      <dgm:spPr/>
      <dgm:t>
        <a:bodyPr/>
        <a:lstStyle/>
        <a:p>
          <a:endParaRPr lang="hr-HR"/>
        </a:p>
      </dgm:t>
    </dgm:pt>
    <dgm:pt modelId="{3E79840B-60E4-4B78-92F9-15B4C18DCB3D}" type="pres">
      <dgm:prSet presAssocID="{360E1D38-F14D-4A30-96DE-C16DF1BB8804}" presName="hierChild3" presStyleCnt="0"/>
      <dgm:spPr/>
      <dgm:t>
        <a:bodyPr/>
        <a:lstStyle/>
        <a:p>
          <a:endParaRPr lang="hr-HR"/>
        </a:p>
      </dgm:t>
    </dgm:pt>
    <dgm:pt modelId="{4E0B45F8-BAFF-4C10-BADE-3D745FD20522}" type="pres">
      <dgm:prSet presAssocID="{E7EA3D22-6A57-43EB-9E79-73C5B7B95A65}" presName="Name25" presStyleLbl="parChTrans1D2" presStyleIdx="4" presStyleCnt="9"/>
      <dgm:spPr/>
      <dgm:t>
        <a:bodyPr/>
        <a:lstStyle/>
        <a:p>
          <a:endParaRPr lang="hr-HR"/>
        </a:p>
      </dgm:t>
    </dgm:pt>
    <dgm:pt modelId="{470B27EC-B76E-4BA5-AEDE-30D6BCA8F519}" type="pres">
      <dgm:prSet presAssocID="{E7EA3D22-6A57-43EB-9E79-73C5B7B95A65}" presName="connTx" presStyleLbl="parChTrans1D2" presStyleIdx="4" presStyleCnt="9"/>
      <dgm:spPr/>
      <dgm:t>
        <a:bodyPr/>
        <a:lstStyle/>
        <a:p>
          <a:endParaRPr lang="hr-HR"/>
        </a:p>
      </dgm:t>
    </dgm:pt>
    <dgm:pt modelId="{28B412EB-B251-40AE-AC25-9352B6E11AE4}" type="pres">
      <dgm:prSet presAssocID="{EEA0CB32-BED0-4D90-8769-26DF7A10321E}" presName="Name30" presStyleCnt="0"/>
      <dgm:spPr/>
      <dgm:t>
        <a:bodyPr/>
        <a:lstStyle/>
        <a:p>
          <a:endParaRPr lang="hr-HR"/>
        </a:p>
      </dgm:t>
    </dgm:pt>
    <dgm:pt modelId="{844249D7-A3C6-4997-9BC4-4C0A7CD8924C}" type="pres">
      <dgm:prSet presAssocID="{EEA0CB32-BED0-4D90-8769-26DF7A10321E}" presName="level2Shape" presStyleLbl="node2" presStyleIdx="4" presStyleCnt="9" custScaleX="232246"/>
      <dgm:spPr/>
      <dgm:t>
        <a:bodyPr/>
        <a:lstStyle/>
        <a:p>
          <a:endParaRPr lang="hr-HR"/>
        </a:p>
      </dgm:t>
    </dgm:pt>
    <dgm:pt modelId="{4F206051-FF6F-433E-BDC3-3C16827F6B9B}" type="pres">
      <dgm:prSet presAssocID="{EEA0CB32-BED0-4D90-8769-26DF7A10321E}" presName="hierChild3" presStyleCnt="0"/>
      <dgm:spPr/>
      <dgm:t>
        <a:bodyPr/>
        <a:lstStyle/>
        <a:p>
          <a:endParaRPr lang="hr-HR"/>
        </a:p>
      </dgm:t>
    </dgm:pt>
    <dgm:pt modelId="{CBA39A6A-B690-456E-85EA-7B4CCAE5082F}" type="pres">
      <dgm:prSet presAssocID="{D08745A9-EF9B-4B6A-8000-CDF7568D0C94}" presName="Name25" presStyleLbl="parChTrans1D2" presStyleIdx="5" presStyleCnt="9"/>
      <dgm:spPr/>
      <dgm:t>
        <a:bodyPr/>
        <a:lstStyle/>
        <a:p>
          <a:endParaRPr lang="hr-HR"/>
        </a:p>
      </dgm:t>
    </dgm:pt>
    <dgm:pt modelId="{B9E3639F-7588-4469-B494-BF8AB7369321}" type="pres">
      <dgm:prSet presAssocID="{D08745A9-EF9B-4B6A-8000-CDF7568D0C94}" presName="connTx" presStyleLbl="parChTrans1D2" presStyleIdx="5" presStyleCnt="9"/>
      <dgm:spPr/>
      <dgm:t>
        <a:bodyPr/>
        <a:lstStyle/>
        <a:p>
          <a:endParaRPr lang="hr-HR"/>
        </a:p>
      </dgm:t>
    </dgm:pt>
    <dgm:pt modelId="{D458BEE7-BAC6-48B9-879D-813BC62CACCB}" type="pres">
      <dgm:prSet presAssocID="{4CCB548C-D81C-4D05-A77A-E0BE692090FF}" presName="Name30" presStyleCnt="0"/>
      <dgm:spPr/>
      <dgm:t>
        <a:bodyPr/>
        <a:lstStyle/>
        <a:p>
          <a:endParaRPr lang="hr-HR"/>
        </a:p>
      </dgm:t>
    </dgm:pt>
    <dgm:pt modelId="{B8299034-1151-46AE-89B2-E1FE76392041}" type="pres">
      <dgm:prSet presAssocID="{4CCB548C-D81C-4D05-A77A-E0BE692090FF}" presName="level2Shape" presStyleLbl="node2" presStyleIdx="5" presStyleCnt="9" custScaleX="232246"/>
      <dgm:spPr/>
      <dgm:t>
        <a:bodyPr/>
        <a:lstStyle/>
        <a:p>
          <a:endParaRPr lang="hr-HR"/>
        </a:p>
      </dgm:t>
    </dgm:pt>
    <dgm:pt modelId="{1A2FC88A-E0F8-4242-96D9-AF118C184790}" type="pres">
      <dgm:prSet presAssocID="{4CCB548C-D81C-4D05-A77A-E0BE692090FF}" presName="hierChild3" presStyleCnt="0"/>
      <dgm:spPr/>
      <dgm:t>
        <a:bodyPr/>
        <a:lstStyle/>
        <a:p>
          <a:endParaRPr lang="hr-HR"/>
        </a:p>
      </dgm:t>
    </dgm:pt>
    <dgm:pt modelId="{A427E240-B1A2-4C79-A005-07FDA57CA558}" type="pres">
      <dgm:prSet presAssocID="{1887F3F1-DDD6-4AB4-907E-3BC61E6A486A}" presName="Name25" presStyleLbl="parChTrans1D2" presStyleIdx="6" presStyleCnt="9"/>
      <dgm:spPr/>
      <dgm:t>
        <a:bodyPr/>
        <a:lstStyle/>
        <a:p>
          <a:endParaRPr lang="hr-HR"/>
        </a:p>
      </dgm:t>
    </dgm:pt>
    <dgm:pt modelId="{D3BE5E15-897D-4BAA-B6CD-92359E4179CB}" type="pres">
      <dgm:prSet presAssocID="{1887F3F1-DDD6-4AB4-907E-3BC61E6A486A}" presName="connTx" presStyleLbl="parChTrans1D2" presStyleIdx="6" presStyleCnt="9"/>
      <dgm:spPr/>
      <dgm:t>
        <a:bodyPr/>
        <a:lstStyle/>
        <a:p>
          <a:endParaRPr lang="hr-HR"/>
        </a:p>
      </dgm:t>
    </dgm:pt>
    <dgm:pt modelId="{160AA215-7AB4-42F6-AE2C-E37055E06B91}" type="pres">
      <dgm:prSet presAssocID="{B35549E2-1DD7-4F0A-8759-C9EAC4514C27}" presName="Name30" presStyleCnt="0"/>
      <dgm:spPr/>
      <dgm:t>
        <a:bodyPr/>
        <a:lstStyle/>
        <a:p>
          <a:endParaRPr lang="hr-HR"/>
        </a:p>
      </dgm:t>
    </dgm:pt>
    <dgm:pt modelId="{9368AE34-737B-48D3-A7F5-C771CEC3D962}" type="pres">
      <dgm:prSet presAssocID="{B35549E2-1DD7-4F0A-8759-C9EAC4514C27}" presName="level2Shape" presStyleLbl="node2" presStyleIdx="6" presStyleCnt="9" custScaleX="232246"/>
      <dgm:spPr/>
      <dgm:t>
        <a:bodyPr/>
        <a:lstStyle/>
        <a:p>
          <a:endParaRPr lang="hr-HR"/>
        </a:p>
      </dgm:t>
    </dgm:pt>
    <dgm:pt modelId="{7458C7B6-ECA5-4ED7-8BA4-1853561536AC}" type="pres">
      <dgm:prSet presAssocID="{B35549E2-1DD7-4F0A-8759-C9EAC4514C27}" presName="hierChild3" presStyleCnt="0"/>
      <dgm:spPr/>
      <dgm:t>
        <a:bodyPr/>
        <a:lstStyle/>
        <a:p>
          <a:endParaRPr lang="hr-HR"/>
        </a:p>
      </dgm:t>
    </dgm:pt>
    <dgm:pt modelId="{B4FFF820-8B98-4177-AEF1-538BE69BDDC1}" type="pres">
      <dgm:prSet presAssocID="{E437FB7C-F5AA-4C65-AE7B-FBF3289C9230}" presName="Name25" presStyleLbl="parChTrans1D2" presStyleIdx="7" presStyleCnt="9"/>
      <dgm:spPr/>
      <dgm:t>
        <a:bodyPr/>
        <a:lstStyle/>
        <a:p>
          <a:endParaRPr lang="hr-HR"/>
        </a:p>
      </dgm:t>
    </dgm:pt>
    <dgm:pt modelId="{329D2987-458A-41C7-9BF2-955145ABE7BF}" type="pres">
      <dgm:prSet presAssocID="{E437FB7C-F5AA-4C65-AE7B-FBF3289C9230}" presName="connTx" presStyleLbl="parChTrans1D2" presStyleIdx="7" presStyleCnt="9"/>
      <dgm:spPr/>
      <dgm:t>
        <a:bodyPr/>
        <a:lstStyle/>
        <a:p>
          <a:endParaRPr lang="hr-HR"/>
        </a:p>
      </dgm:t>
    </dgm:pt>
    <dgm:pt modelId="{C2DBC2C6-1DAF-439B-B817-8406B857FAFC}" type="pres">
      <dgm:prSet presAssocID="{97C07A59-D22D-40D0-9725-2722D2C13A6A}" presName="Name30" presStyleCnt="0"/>
      <dgm:spPr/>
      <dgm:t>
        <a:bodyPr/>
        <a:lstStyle/>
        <a:p>
          <a:endParaRPr lang="hr-HR"/>
        </a:p>
      </dgm:t>
    </dgm:pt>
    <dgm:pt modelId="{64E84B7A-69CA-4450-AA42-7BC5FD5C79C9}" type="pres">
      <dgm:prSet presAssocID="{97C07A59-D22D-40D0-9725-2722D2C13A6A}" presName="level2Shape" presStyleLbl="node2" presStyleIdx="7" presStyleCnt="9" custScaleX="232246"/>
      <dgm:spPr/>
      <dgm:t>
        <a:bodyPr/>
        <a:lstStyle/>
        <a:p>
          <a:endParaRPr lang="hr-HR"/>
        </a:p>
      </dgm:t>
    </dgm:pt>
    <dgm:pt modelId="{98BB2C54-959A-4DF0-8943-B95B5DFF278C}" type="pres">
      <dgm:prSet presAssocID="{97C07A59-D22D-40D0-9725-2722D2C13A6A}" presName="hierChild3" presStyleCnt="0"/>
      <dgm:spPr/>
      <dgm:t>
        <a:bodyPr/>
        <a:lstStyle/>
        <a:p>
          <a:endParaRPr lang="hr-HR"/>
        </a:p>
      </dgm:t>
    </dgm:pt>
    <dgm:pt modelId="{F6D89C26-FC93-4E56-81AC-2D59986AE504}" type="pres">
      <dgm:prSet presAssocID="{A0F807FA-C1DC-462E-B7D2-6007EC5EEF0E}" presName="Name25" presStyleLbl="parChTrans1D2" presStyleIdx="8" presStyleCnt="9"/>
      <dgm:spPr/>
      <dgm:t>
        <a:bodyPr/>
        <a:lstStyle/>
        <a:p>
          <a:endParaRPr lang="hr-HR"/>
        </a:p>
      </dgm:t>
    </dgm:pt>
    <dgm:pt modelId="{3EB4F55D-25F3-4031-877B-1E1583F895AD}" type="pres">
      <dgm:prSet presAssocID="{A0F807FA-C1DC-462E-B7D2-6007EC5EEF0E}" presName="connTx" presStyleLbl="parChTrans1D2" presStyleIdx="8" presStyleCnt="9"/>
      <dgm:spPr/>
      <dgm:t>
        <a:bodyPr/>
        <a:lstStyle/>
        <a:p>
          <a:endParaRPr lang="hr-HR"/>
        </a:p>
      </dgm:t>
    </dgm:pt>
    <dgm:pt modelId="{752DAC31-5C0D-4DE9-A1AF-46120D1B1244}" type="pres">
      <dgm:prSet presAssocID="{908436FD-49C5-4893-A622-0BAF38435D30}" presName="Name30" presStyleCnt="0"/>
      <dgm:spPr/>
      <dgm:t>
        <a:bodyPr/>
        <a:lstStyle/>
        <a:p>
          <a:endParaRPr lang="hr-HR"/>
        </a:p>
      </dgm:t>
    </dgm:pt>
    <dgm:pt modelId="{4D4247FE-6F23-47CF-8F0B-757DBBA746E0}" type="pres">
      <dgm:prSet presAssocID="{908436FD-49C5-4893-A622-0BAF38435D30}" presName="level2Shape" presStyleLbl="node2" presStyleIdx="8" presStyleCnt="9" custScaleX="232246"/>
      <dgm:spPr/>
      <dgm:t>
        <a:bodyPr/>
        <a:lstStyle/>
        <a:p>
          <a:endParaRPr lang="hr-HR"/>
        </a:p>
      </dgm:t>
    </dgm:pt>
    <dgm:pt modelId="{4D76D9AB-863C-4FA7-A44B-4E8B3FE32B4E}" type="pres">
      <dgm:prSet presAssocID="{908436FD-49C5-4893-A622-0BAF38435D30}" presName="hierChild3" presStyleCnt="0"/>
      <dgm:spPr/>
      <dgm:t>
        <a:bodyPr/>
        <a:lstStyle/>
        <a:p>
          <a:endParaRPr lang="hr-HR"/>
        </a:p>
      </dgm:t>
    </dgm:pt>
    <dgm:pt modelId="{CF46960C-F5E7-41F5-B651-C9FBC1EF40B2}" type="pres">
      <dgm:prSet presAssocID="{4770876F-FF00-4B2F-8E2E-C4700C754B76}" presName="bgShapesFlow" presStyleCnt="0"/>
      <dgm:spPr/>
      <dgm:t>
        <a:bodyPr/>
        <a:lstStyle/>
        <a:p>
          <a:endParaRPr lang="hr-HR"/>
        </a:p>
      </dgm:t>
    </dgm:pt>
  </dgm:ptLst>
  <dgm:cxnLst>
    <dgm:cxn modelId="{978B1362-271A-42BF-814D-33D768B079FB}" srcId="{969A925F-970D-493E-A767-69F211866001}" destId="{8D1C3799-D75B-4073-AB7C-BCFE721DC904}" srcOrd="0" destOrd="0" parTransId="{315B4E68-107E-4BFE-BEC6-D8549075645C}" sibTransId="{B67D6A73-72EA-4B5D-B636-B4F12605DCC0}"/>
    <dgm:cxn modelId="{E49194B9-DF6E-4F51-87D5-33EEC0E809FE}" type="presOf" srcId="{4770876F-FF00-4B2F-8E2E-C4700C754B76}" destId="{7B55B6B8-9C56-480C-9982-E399F715AF78}" srcOrd="0" destOrd="0" presId="urn:microsoft.com/office/officeart/2005/8/layout/hierarchy5"/>
    <dgm:cxn modelId="{BF52943E-BD43-40E5-8A61-C13F11F7DAB4}" type="presOf" srcId="{315B4E68-107E-4BFE-BEC6-D8549075645C}" destId="{63B3B7B8-6E3C-4583-ABF7-1FC91CC01142}" srcOrd="1" destOrd="0" presId="urn:microsoft.com/office/officeart/2005/8/layout/hierarchy5"/>
    <dgm:cxn modelId="{44C66CA1-287E-410D-9EE7-3A26EA280283}" type="presOf" srcId="{1887F3F1-DDD6-4AB4-907E-3BC61E6A486A}" destId="{D3BE5E15-897D-4BAA-B6CD-92359E4179CB}" srcOrd="1" destOrd="0" presId="urn:microsoft.com/office/officeart/2005/8/layout/hierarchy5"/>
    <dgm:cxn modelId="{F64C4856-F0A7-4AAA-8414-5B21132B4904}" type="presOf" srcId="{4CCB548C-D81C-4D05-A77A-E0BE692090FF}" destId="{B8299034-1151-46AE-89B2-E1FE76392041}" srcOrd="0" destOrd="0" presId="urn:microsoft.com/office/officeart/2005/8/layout/hierarchy5"/>
    <dgm:cxn modelId="{1B4A3738-D800-46B3-B0AB-2CB0522AEE40}" srcId="{969A925F-970D-493E-A767-69F211866001}" destId="{B35549E2-1DD7-4F0A-8759-C9EAC4514C27}" srcOrd="6" destOrd="0" parTransId="{1887F3F1-DDD6-4AB4-907E-3BC61E6A486A}" sibTransId="{BE41FC69-5B02-4133-95A8-2DF9712D4A61}"/>
    <dgm:cxn modelId="{2CE7E426-6E4B-4B4C-8FDF-96F89771448C}" type="presOf" srcId="{969A925F-970D-493E-A767-69F211866001}" destId="{777A6B59-61ED-4386-B675-B87F6E095555}" srcOrd="0" destOrd="0" presId="urn:microsoft.com/office/officeart/2005/8/layout/hierarchy5"/>
    <dgm:cxn modelId="{46A3569B-A187-417B-B982-9C00B851B9BE}" type="presOf" srcId="{B49117B8-3FD8-48DC-A6BC-174092CAF653}" destId="{927D9876-F4CF-4E1F-A2EE-39B28647B0B0}" srcOrd="1" destOrd="0" presId="urn:microsoft.com/office/officeart/2005/8/layout/hierarchy5"/>
    <dgm:cxn modelId="{08E43810-2358-4B65-8C97-CCD3814B723E}" type="presOf" srcId="{D08745A9-EF9B-4B6A-8000-CDF7568D0C94}" destId="{B9E3639F-7588-4469-B494-BF8AB7369321}" srcOrd="1" destOrd="0" presId="urn:microsoft.com/office/officeart/2005/8/layout/hierarchy5"/>
    <dgm:cxn modelId="{3F7683A8-8694-436E-A2FD-206E8C2A764E}" type="presOf" srcId="{EEA0CB32-BED0-4D90-8769-26DF7A10321E}" destId="{844249D7-A3C6-4997-9BC4-4C0A7CD8924C}" srcOrd="0" destOrd="0" presId="urn:microsoft.com/office/officeart/2005/8/layout/hierarchy5"/>
    <dgm:cxn modelId="{85AA67A5-0FAB-49F1-A110-252F1DC8FFCE}" type="presOf" srcId="{C0BBD9AF-74DB-4E42-8504-0672A4D130F5}" destId="{39F4E666-A960-4D30-B3CF-C8DCE6896FC4}" srcOrd="0" destOrd="0" presId="urn:microsoft.com/office/officeart/2005/8/layout/hierarchy5"/>
    <dgm:cxn modelId="{397E249E-188C-4EE3-8A60-9209A3475D73}" srcId="{969A925F-970D-493E-A767-69F211866001}" destId="{1E2E44A5-623D-44F3-AC04-7ABB4CD8B01C}" srcOrd="2" destOrd="0" parTransId="{B49117B8-3FD8-48DC-A6BC-174092CAF653}" sibTransId="{ACF88271-09A7-4BE8-94C5-FD3978D8FE11}"/>
    <dgm:cxn modelId="{58F074CF-9E80-4177-BF0B-487981282492}" type="presOf" srcId="{1E2E44A5-623D-44F3-AC04-7ABB4CD8B01C}" destId="{8EF2E9B3-9E42-4A3C-A855-80DA50AFA55B}" srcOrd="0" destOrd="0" presId="urn:microsoft.com/office/officeart/2005/8/layout/hierarchy5"/>
    <dgm:cxn modelId="{793E8AF0-9FF4-464C-91B4-BEC1CD6A174A}" type="presOf" srcId="{7676D730-306B-4797-9141-702FB6058131}" destId="{3A3E5FF1-AF86-4302-91D7-734B0CD81D10}" srcOrd="1" destOrd="0" presId="urn:microsoft.com/office/officeart/2005/8/layout/hierarchy5"/>
    <dgm:cxn modelId="{4A116508-5045-478D-B900-DE2C1D99B929}" srcId="{4770876F-FF00-4B2F-8E2E-C4700C754B76}" destId="{969A925F-970D-493E-A767-69F211866001}" srcOrd="0" destOrd="0" parTransId="{6D46AEB9-FB03-4163-BEE4-3411B10A9279}" sibTransId="{CE979E8A-1244-4336-8CFB-3F11C02AF495}"/>
    <dgm:cxn modelId="{51C3135F-3195-45F7-BA90-44B8F5A096B0}" type="presOf" srcId="{B8CC4AD6-331E-43E9-9A8D-AB530F37F9CB}" destId="{87D391F5-022D-4F47-A9E1-6C83B22187AC}" srcOrd="0" destOrd="0" presId="urn:microsoft.com/office/officeart/2005/8/layout/hierarchy5"/>
    <dgm:cxn modelId="{8FFD0E80-CCB3-492F-8CED-C65FB161CACF}" srcId="{969A925F-970D-493E-A767-69F211866001}" destId="{4CCB548C-D81C-4D05-A77A-E0BE692090FF}" srcOrd="5" destOrd="0" parTransId="{D08745A9-EF9B-4B6A-8000-CDF7568D0C94}" sibTransId="{72DFE1C1-F600-435E-AF31-DE577F035AE8}"/>
    <dgm:cxn modelId="{AA60B91F-CB39-449A-BB73-EB06085CFE04}" type="presOf" srcId="{C0BBD9AF-74DB-4E42-8504-0672A4D130F5}" destId="{D9AB3316-6CE4-4542-B3FC-E6DA8EA1BD95}" srcOrd="1" destOrd="0" presId="urn:microsoft.com/office/officeart/2005/8/layout/hierarchy5"/>
    <dgm:cxn modelId="{8226A840-D37A-4185-80FA-471172D789C1}" type="presOf" srcId="{315B4E68-107E-4BFE-BEC6-D8549075645C}" destId="{6D107517-9559-4D71-866A-CCC542E33C09}" srcOrd="0" destOrd="0" presId="urn:microsoft.com/office/officeart/2005/8/layout/hierarchy5"/>
    <dgm:cxn modelId="{C5ACD7A4-AC21-4F2B-A399-E9509CE3F73D}" type="presOf" srcId="{D08745A9-EF9B-4B6A-8000-CDF7568D0C94}" destId="{CBA39A6A-B690-456E-85EA-7B4CCAE5082F}" srcOrd="0" destOrd="0" presId="urn:microsoft.com/office/officeart/2005/8/layout/hierarchy5"/>
    <dgm:cxn modelId="{07C6C866-C936-4396-B3BC-1A525F954140}" type="presOf" srcId="{360E1D38-F14D-4A30-96DE-C16DF1BB8804}" destId="{96467B39-C72C-4E7A-BC33-E1ED42D0358E}" srcOrd="0" destOrd="0" presId="urn:microsoft.com/office/officeart/2005/8/layout/hierarchy5"/>
    <dgm:cxn modelId="{64025A80-7B69-4ACB-98CF-77C19C3211BF}" type="presOf" srcId="{E437FB7C-F5AA-4C65-AE7B-FBF3289C9230}" destId="{329D2987-458A-41C7-9BF2-955145ABE7BF}" srcOrd="1" destOrd="0" presId="urn:microsoft.com/office/officeart/2005/8/layout/hierarchy5"/>
    <dgm:cxn modelId="{B1D52843-12AE-4CA4-B3BC-E5C77B8EA36D}" type="presOf" srcId="{908436FD-49C5-4893-A622-0BAF38435D30}" destId="{4D4247FE-6F23-47CF-8F0B-757DBBA746E0}" srcOrd="0" destOrd="0" presId="urn:microsoft.com/office/officeart/2005/8/layout/hierarchy5"/>
    <dgm:cxn modelId="{967D6B17-5E6A-452C-8168-B0E475389B2F}" srcId="{969A925F-970D-493E-A767-69F211866001}" destId="{97C07A59-D22D-40D0-9725-2722D2C13A6A}" srcOrd="7" destOrd="0" parTransId="{E437FB7C-F5AA-4C65-AE7B-FBF3289C9230}" sibTransId="{F1167086-D606-4C9F-80ED-63E071FB649D}"/>
    <dgm:cxn modelId="{E2E7B597-FBBA-49A9-90CD-D9FFA711694F}" type="presOf" srcId="{97C07A59-D22D-40D0-9725-2722D2C13A6A}" destId="{64E84B7A-69CA-4450-AA42-7BC5FD5C79C9}" srcOrd="0" destOrd="0" presId="urn:microsoft.com/office/officeart/2005/8/layout/hierarchy5"/>
    <dgm:cxn modelId="{E928F65B-79EA-4A34-AB39-8F47D93EDBD1}" type="presOf" srcId="{E437FB7C-F5AA-4C65-AE7B-FBF3289C9230}" destId="{B4FFF820-8B98-4177-AEF1-538BE69BDDC1}" srcOrd="0" destOrd="0" presId="urn:microsoft.com/office/officeart/2005/8/layout/hierarchy5"/>
    <dgm:cxn modelId="{C3C13B3A-52DC-4580-A95D-2CBFB6DF10F0}" srcId="{969A925F-970D-493E-A767-69F211866001}" destId="{360E1D38-F14D-4A30-96DE-C16DF1BB8804}" srcOrd="3" destOrd="0" parTransId="{C0BBD9AF-74DB-4E42-8504-0672A4D130F5}" sibTransId="{14946A64-9FB7-4BDE-BC59-6336E0D8656D}"/>
    <dgm:cxn modelId="{72F5B409-0634-41F1-8B51-7F3DF4F5B7A5}" srcId="{969A925F-970D-493E-A767-69F211866001}" destId="{908436FD-49C5-4893-A622-0BAF38435D30}" srcOrd="8" destOrd="0" parTransId="{A0F807FA-C1DC-462E-B7D2-6007EC5EEF0E}" sibTransId="{4E1ECDA5-F301-4888-9F0B-B8D3231AB29D}"/>
    <dgm:cxn modelId="{606521E9-2B64-42BA-8C82-D0E43D8B287F}" type="presOf" srcId="{A0F807FA-C1DC-462E-B7D2-6007EC5EEF0E}" destId="{3EB4F55D-25F3-4031-877B-1E1583F895AD}" srcOrd="1" destOrd="0" presId="urn:microsoft.com/office/officeart/2005/8/layout/hierarchy5"/>
    <dgm:cxn modelId="{CEB85581-20F7-4C3A-97E3-E84D353F535F}" type="presOf" srcId="{8D1C3799-D75B-4073-AB7C-BCFE721DC904}" destId="{FF0ED92A-939E-4174-8F93-488FF63E5615}" srcOrd="0" destOrd="0" presId="urn:microsoft.com/office/officeart/2005/8/layout/hierarchy5"/>
    <dgm:cxn modelId="{5962A83C-CFA6-4A0C-A7AA-2DC89A107C3B}" type="presOf" srcId="{E7EA3D22-6A57-43EB-9E79-73C5B7B95A65}" destId="{470B27EC-B76E-4BA5-AEDE-30D6BCA8F519}" srcOrd="1" destOrd="0" presId="urn:microsoft.com/office/officeart/2005/8/layout/hierarchy5"/>
    <dgm:cxn modelId="{F7E5EC8A-76B4-4530-908F-6F3AB765551C}" srcId="{969A925F-970D-493E-A767-69F211866001}" destId="{EEA0CB32-BED0-4D90-8769-26DF7A10321E}" srcOrd="4" destOrd="0" parTransId="{E7EA3D22-6A57-43EB-9E79-73C5B7B95A65}" sibTransId="{17FE4C53-638F-4AE5-B1FF-52EC8C83870F}"/>
    <dgm:cxn modelId="{DCF62F27-3CAE-4A1A-9F44-A5D5DC09DFAB}" type="presOf" srcId="{7676D730-306B-4797-9141-702FB6058131}" destId="{BB9174C7-9684-4F29-B315-06F5C77EDA8D}" srcOrd="0" destOrd="0" presId="urn:microsoft.com/office/officeart/2005/8/layout/hierarchy5"/>
    <dgm:cxn modelId="{63FFC19D-53FA-40F0-A149-201C8847C4A0}" type="presOf" srcId="{B49117B8-3FD8-48DC-A6BC-174092CAF653}" destId="{09725DE5-959A-4EBD-A2D4-3670702845B0}" srcOrd="0" destOrd="0" presId="urn:microsoft.com/office/officeart/2005/8/layout/hierarchy5"/>
    <dgm:cxn modelId="{F1740D1F-04DB-46AB-87D4-75F306829387}" type="presOf" srcId="{B35549E2-1DD7-4F0A-8759-C9EAC4514C27}" destId="{9368AE34-737B-48D3-A7F5-C771CEC3D962}" srcOrd="0" destOrd="0" presId="urn:microsoft.com/office/officeart/2005/8/layout/hierarchy5"/>
    <dgm:cxn modelId="{DDDFE690-43DD-4894-80D1-1CA1AA12F953}" srcId="{969A925F-970D-493E-A767-69F211866001}" destId="{B8CC4AD6-331E-43E9-9A8D-AB530F37F9CB}" srcOrd="1" destOrd="0" parTransId="{7676D730-306B-4797-9141-702FB6058131}" sibTransId="{E7FB5F9E-5772-470C-BFBD-0F54135541FF}"/>
    <dgm:cxn modelId="{CA8C853D-01A6-488D-8B26-3722207A372B}" type="presOf" srcId="{1887F3F1-DDD6-4AB4-907E-3BC61E6A486A}" destId="{A427E240-B1A2-4C79-A005-07FDA57CA558}" srcOrd="0" destOrd="0" presId="urn:microsoft.com/office/officeart/2005/8/layout/hierarchy5"/>
    <dgm:cxn modelId="{ED37853A-62B7-43CD-9D45-2B5437349761}" type="presOf" srcId="{E7EA3D22-6A57-43EB-9E79-73C5B7B95A65}" destId="{4E0B45F8-BAFF-4C10-BADE-3D745FD20522}" srcOrd="0" destOrd="0" presId="urn:microsoft.com/office/officeart/2005/8/layout/hierarchy5"/>
    <dgm:cxn modelId="{09E81876-C454-4AD2-8BB8-C609CA6D1F51}" type="presOf" srcId="{A0F807FA-C1DC-462E-B7D2-6007EC5EEF0E}" destId="{F6D89C26-FC93-4E56-81AC-2D59986AE504}" srcOrd="0" destOrd="0" presId="urn:microsoft.com/office/officeart/2005/8/layout/hierarchy5"/>
    <dgm:cxn modelId="{588E1B5B-7E29-4156-98C9-1ED4ED530B5A}" type="presParOf" srcId="{7B55B6B8-9C56-480C-9982-E399F715AF78}" destId="{788CCF1D-44BE-435E-AC7F-E787D0810EA2}" srcOrd="0" destOrd="0" presId="urn:microsoft.com/office/officeart/2005/8/layout/hierarchy5"/>
    <dgm:cxn modelId="{BB2A5FDE-34E7-4222-9ECE-6F29E75C3EE2}" type="presParOf" srcId="{788CCF1D-44BE-435E-AC7F-E787D0810EA2}" destId="{4C9499FA-0A82-423A-AB7D-831B933C1268}" srcOrd="0" destOrd="0" presId="urn:microsoft.com/office/officeart/2005/8/layout/hierarchy5"/>
    <dgm:cxn modelId="{1C4CBC7F-6265-442B-8F58-B6FBDCBA9C97}" type="presParOf" srcId="{4C9499FA-0A82-423A-AB7D-831B933C1268}" destId="{C002C55B-FE2B-4D42-944B-8826D2F49E87}" srcOrd="0" destOrd="0" presId="urn:microsoft.com/office/officeart/2005/8/layout/hierarchy5"/>
    <dgm:cxn modelId="{B253D962-AC54-4A65-8990-E3A6679F93D2}" type="presParOf" srcId="{C002C55B-FE2B-4D42-944B-8826D2F49E87}" destId="{777A6B59-61ED-4386-B675-B87F6E095555}" srcOrd="0" destOrd="0" presId="urn:microsoft.com/office/officeart/2005/8/layout/hierarchy5"/>
    <dgm:cxn modelId="{81D1A336-C349-4EB8-90DC-0A48DC9A92C0}" type="presParOf" srcId="{C002C55B-FE2B-4D42-944B-8826D2F49E87}" destId="{E70039CF-9806-4632-822C-28EA3D709E51}" srcOrd="1" destOrd="0" presId="urn:microsoft.com/office/officeart/2005/8/layout/hierarchy5"/>
    <dgm:cxn modelId="{F690C728-E3A3-4B13-8CC6-680ECF215C90}" type="presParOf" srcId="{E70039CF-9806-4632-822C-28EA3D709E51}" destId="{6D107517-9559-4D71-866A-CCC542E33C09}" srcOrd="0" destOrd="0" presId="urn:microsoft.com/office/officeart/2005/8/layout/hierarchy5"/>
    <dgm:cxn modelId="{DD7F546C-26A6-49CB-80D4-89BCBED0BB36}" type="presParOf" srcId="{6D107517-9559-4D71-866A-CCC542E33C09}" destId="{63B3B7B8-6E3C-4583-ABF7-1FC91CC01142}" srcOrd="0" destOrd="0" presId="urn:microsoft.com/office/officeart/2005/8/layout/hierarchy5"/>
    <dgm:cxn modelId="{AE889F02-0F80-4577-9C2D-B8E46B9BD963}" type="presParOf" srcId="{E70039CF-9806-4632-822C-28EA3D709E51}" destId="{5AFFF22F-F967-4F8E-B0BA-DA33C0BD34F4}" srcOrd="1" destOrd="0" presId="urn:microsoft.com/office/officeart/2005/8/layout/hierarchy5"/>
    <dgm:cxn modelId="{E50C5171-CFDA-40CE-8EAB-0B8441B2813D}" type="presParOf" srcId="{5AFFF22F-F967-4F8E-B0BA-DA33C0BD34F4}" destId="{FF0ED92A-939E-4174-8F93-488FF63E5615}" srcOrd="0" destOrd="0" presId="urn:microsoft.com/office/officeart/2005/8/layout/hierarchy5"/>
    <dgm:cxn modelId="{DAF66751-04E5-422C-A00D-65C2EEE943D0}" type="presParOf" srcId="{5AFFF22F-F967-4F8E-B0BA-DA33C0BD34F4}" destId="{0E2916BE-04AA-4DAA-9C99-D2E0BD445AD3}" srcOrd="1" destOrd="0" presId="urn:microsoft.com/office/officeart/2005/8/layout/hierarchy5"/>
    <dgm:cxn modelId="{AD1946A9-FADF-4789-BC5A-C3B873536EAA}" type="presParOf" srcId="{E70039CF-9806-4632-822C-28EA3D709E51}" destId="{BB9174C7-9684-4F29-B315-06F5C77EDA8D}" srcOrd="2" destOrd="0" presId="urn:microsoft.com/office/officeart/2005/8/layout/hierarchy5"/>
    <dgm:cxn modelId="{BACBE24D-FE01-4E77-8390-D907DE9BFAC0}" type="presParOf" srcId="{BB9174C7-9684-4F29-B315-06F5C77EDA8D}" destId="{3A3E5FF1-AF86-4302-91D7-734B0CD81D10}" srcOrd="0" destOrd="0" presId="urn:microsoft.com/office/officeart/2005/8/layout/hierarchy5"/>
    <dgm:cxn modelId="{6E91EBAB-F9F6-474F-B764-1D91D8A9379D}" type="presParOf" srcId="{E70039CF-9806-4632-822C-28EA3D709E51}" destId="{41BD0376-C5CF-4CB2-B35A-8FEBD1CDC9E4}" srcOrd="3" destOrd="0" presId="urn:microsoft.com/office/officeart/2005/8/layout/hierarchy5"/>
    <dgm:cxn modelId="{BFE36AE1-DCAF-4199-B4E2-1EB70118CB08}" type="presParOf" srcId="{41BD0376-C5CF-4CB2-B35A-8FEBD1CDC9E4}" destId="{87D391F5-022D-4F47-A9E1-6C83B22187AC}" srcOrd="0" destOrd="0" presId="urn:microsoft.com/office/officeart/2005/8/layout/hierarchy5"/>
    <dgm:cxn modelId="{C17E071A-5029-4392-AFA4-074275FA1F85}" type="presParOf" srcId="{41BD0376-C5CF-4CB2-B35A-8FEBD1CDC9E4}" destId="{227DD4EE-6446-40A2-A513-388580084CE8}" srcOrd="1" destOrd="0" presId="urn:microsoft.com/office/officeart/2005/8/layout/hierarchy5"/>
    <dgm:cxn modelId="{4B6F2286-A631-4A7C-8826-79289CFD7AB1}" type="presParOf" srcId="{E70039CF-9806-4632-822C-28EA3D709E51}" destId="{09725DE5-959A-4EBD-A2D4-3670702845B0}" srcOrd="4" destOrd="0" presId="urn:microsoft.com/office/officeart/2005/8/layout/hierarchy5"/>
    <dgm:cxn modelId="{2C8AB791-745B-4933-B47D-5E8890463598}" type="presParOf" srcId="{09725DE5-959A-4EBD-A2D4-3670702845B0}" destId="{927D9876-F4CF-4E1F-A2EE-39B28647B0B0}" srcOrd="0" destOrd="0" presId="urn:microsoft.com/office/officeart/2005/8/layout/hierarchy5"/>
    <dgm:cxn modelId="{20AE6F85-28FB-4883-9360-ADCEE33AF75F}" type="presParOf" srcId="{E70039CF-9806-4632-822C-28EA3D709E51}" destId="{A0111EBC-8D7B-49BB-A846-C3B5F62D516E}" srcOrd="5" destOrd="0" presId="urn:microsoft.com/office/officeart/2005/8/layout/hierarchy5"/>
    <dgm:cxn modelId="{DD61ACA1-70C0-4931-9DE9-62FD87FAA6D2}" type="presParOf" srcId="{A0111EBC-8D7B-49BB-A846-C3B5F62D516E}" destId="{8EF2E9B3-9E42-4A3C-A855-80DA50AFA55B}" srcOrd="0" destOrd="0" presId="urn:microsoft.com/office/officeart/2005/8/layout/hierarchy5"/>
    <dgm:cxn modelId="{B1FD8BD8-91B6-498F-8C2C-358724FC1849}" type="presParOf" srcId="{A0111EBC-8D7B-49BB-A846-C3B5F62D516E}" destId="{2D739DFA-1FEF-4A9F-AE95-95E242771458}" srcOrd="1" destOrd="0" presId="urn:microsoft.com/office/officeart/2005/8/layout/hierarchy5"/>
    <dgm:cxn modelId="{C583B483-6A42-42EF-B77F-CF755C910693}" type="presParOf" srcId="{E70039CF-9806-4632-822C-28EA3D709E51}" destId="{39F4E666-A960-4D30-B3CF-C8DCE6896FC4}" srcOrd="6" destOrd="0" presId="urn:microsoft.com/office/officeart/2005/8/layout/hierarchy5"/>
    <dgm:cxn modelId="{B6CC9018-5B7D-46DC-8A80-9F4A2CBF2C9A}" type="presParOf" srcId="{39F4E666-A960-4D30-B3CF-C8DCE6896FC4}" destId="{D9AB3316-6CE4-4542-B3FC-E6DA8EA1BD95}" srcOrd="0" destOrd="0" presId="urn:microsoft.com/office/officeart/2005/8/layout/hierarchy5"/>
    <dgm:cxn modelId="{CE24068F-53DF-43EE-9C07-5F136D1DA403}" type="presParOf" srcId="{E70039CF-9806-4632-822C-28EA3D709E51}" destId="{C7A1A800-1B6B-42E2-9605-DA70413D7FBC}" srcOrd="7" destOrd="0" presId="urn:microsoft.com/office/officeart/2005/8/layout/hierarchy5"/>
    <dgm:cxn modelId="{20ADEFD3-0F7C-4260-BF64-5072D42B050D}" type="presParOf" srcId="{C7A1A800-1B6B-42E2-9605-DA70413D7FBC}" destId="{96467B39-C72C-4E7A-BC33-E1ED42D0358E}" srcOrd="0" destOrd="0" presId="urn:microsoft.com/office/officeart/2005/8/layout/hierarchy5"/>
    <dgm:cxn modelId="{541883B6-5BA6-46BE-B300-E17570E8D84B}" type="presParOf" srcId="{C7A1A800-1B6B-42E2-9605-DA70413D7FBC}" destId="{3E79840B-60E4-4B78-92F9-15B4C18DCB3D}" srcOrd="1" destOrd="0" presId="urn:microsoft.com/office/officeart/2005/8/layout/hierarchy5"/>
    <dgm:cxn modelId="{AE5ECDD2-7A3A-4056-936A-0AA4C2458ECC}" type="presParOf" srcId="{E70039CF-9806-4632-822C-28EA3D709E51}" destId="{4E0B45F8-BAFF-4C10-BADE-3D745FD20522}" srcOrd="8" destOrd="0" presId="urn:microsoft.com/office/officeart/2005/8/layout/hierarchy5"/>
    <dgm:cxn modelId="{A705B9DB-B710-4B40-99C3-ED3632B674F7}" type="presParOf" srcId="{4E0B45F8-BAFF-4C10-BADE-3D745FD20522}" destId="{470B27EC-B76E-4BA5-AEDE-30D6BCA8F519}" srcOrd="0" destOrd="0" presId="urn:microsoft.com/office/officeart/2005/8/layout/hierarchy5"/>
    <dgm:cxn modelId="{293A5582-0A76-494E-BC81-45AC245E41BB}" type="presParOf" srcId="{E70039CF-9806-4632-822C-28EA3D709E51}" destId="{28B412EB-B251-40AE-AC25-9352B6E11AE4}" srcOrd="9" destOrd="0" presId="urn:microsoft.com/office/officeart/2005/8/layout/hierarchy5"/>
    <dgm:cxn modelId="{B0D9322E-CDC0-43BC-9A53-AA094D1B4EC2}" type="presParOf" srcId="{28B412EB-B251-40AE-AC25-9352B6E11AE4}" destId="{844249D7-A3C6-4997-9BC4-4C0A7CD8924C}" srcOrd="0" destOrd="0" presId="urn:microsoft.com/office/officeart/2005/8/layout/hierarchy5"/>
    <dgm:cxn modelId="{2FA2832F-F707-4AE5-B849-C1F2605EA0B2}" type="presParOf" srcId="{28B412EB-B251-40AE-AC25-9352B6E11AE4}" destId="{4F206051-FF6F-433E-BDC3-3C16827F6B9B}" srcOrd="1" destOrd="0" presId="urn:microsoft.com/office/officeart/2005/8/layout/hierarchy5"/>
    <dgm:cxn modelId="{6A003AD9-2FD5-4F50-A826-53650D355E00}" type="presParOf" srcId="{E70039CF-9806-4632-822C-28EA3D709E51}" destId="{CBA39A6A-B690-456E-85EA-7B4CCAE5082F}" srcOrd="10" destOrd="0" presId="urn:microsoft.com/office/officeart/2005/8/layout/hierarchy5"/>
    <dgm:cxn modelId="{CDB324AF-959C-4B11-8638-3455549640CE}" type="presParOf" srcId="{CBA39A6A-B690-456E-85EA-7B4CCAE5082F}" destId="{B9E3639F-7588-4469-B494-BF8AB7369321}" srcOrd="0" destOrd="0" presId="urn:microsoft.com/office/officeart/2005/8/layout/hierarchy5"/>
    <dgm:cxn modelId="{3EDDC6F5-9BF9-4CE0-899E-A3817E49D443}" type="presParOf" srcId="{E70039CF-9806-4632-822C-28EA3D709E51}" destId="{D458BEE7-BAC6-48B9-879D-813BC62CACCB}" srcOrd="11" destOrd="0" presId="urn:microsoft.com/office/officeart/2005/8/layout/hierarchy5"/>
    <dgm:cxn modelId="{02BAACE2-1C17-483D-9243-7C590E59C4AC}" type="presParOf" srcId="{D458BEE7-BAC6-48B9-879D-813BC62CACCB}" destId="{B8299034-1151-46AE-89B2-E1FE76392041}" srcOrd="0" destOrd="0" presId="urn:microsoft.com/office/officeart/2005/8/layout/hierarchy5"/>
    <dgm:cxn modelId="{002A2A50-31F5-4729-9B6B-87FB644A6950}" type="presParOf" srcId="{D458BEE7-BAC6-48B9-879D-813BC62CACCB}" destId="{1A2FC88A-E0F8-4242-96D9-AF118C184790}" srcOrd="1" destOrd="0" presId="urn:microsoft.com/office/officeart/2005/8/layout/hierarchy5"/>
    <dgm:cxn modelId="{B023D94A-B0AD-43B4-AD39-6BB91969452E}" type="presParOf" srcId="{E70039CF-9806-4632-822C-28EA3D709E51}" destId="{A427E240-B1A2-4C79-A005-07FDA57CA558}" srcOrd="12" destOrd="0" presId="urn:microsoft.com/office/officeart/2005/8/layout/hierarchy5"/>
    <dgm:cxn modelId="{06B316ED-081E-4812-8001-57E494BDDCBF}" type="presParOf" srcId="{A427E240-B1A2-4C79-A005-07FDA57CA558}" destId="{D3BE5E15-897D-4BAA-B6CD-92359E4179CB}" srcOrd="0" destOrd="0" presId="urn:microsoft.com/office/officeart/2005/8/layout/hierarchy5"/>
    <dgm:cxn modelId="{B09DAE27-B6AB-45D6-8CD8-3EC7C11AB601}" type="presParOf" srcId="{E70039CF-9806-4632-822C-28EA3D709E51}" destId="{160AA215-7AB4-42F6-AE2C-E37055E06B91}" srcOrd="13" destOrd="0" presId="urn:microsoft.com/office/officeart/2005/8/layout/hierarchy5"/>
    <dgm:cxn modelId="{F606E680-5353-4C1C-BE2B-3DB6B0C22AB4}" type="presParOf" srcId="{160AA215-7AB4-42F6-AE2C-E37055E06B91}" destId="{9368AE34-737B-48D3-A7F5-C771CEC3D962}" srcOrd="0" destOrd="0" presId="urn:microsoft.com/office/officeart/2005/8/layout/hierarchy5"/>
    <dgm:cxn modelId="{E826FE87-EF92-4A44-A2B4-3475BA6CD9C0}" type="presParOf" srcId="{160AA215-7AB4-42F6-AE2C-E37055E06B91}" destId="{7458C7B6-ECA5-4ED7-8BA4-1853561536AC}" srcOrd="1" destOrd="0" presId="urn:microsoft.com/office/officeart/2005/8/layout/hierarchy5"/>
    <dgm:cxn modelId="{040D32D4-F9C6-4415-839F-F45DF4030311}" type="presParOf" srcId="{E70039CF-9806-4632-822C-28EA3D709E51}" destId="{B4FFF820-8B98-4177-AEF1-538BE69BDDC1}" srcOrd="14" destOrd="0" presId="urn:microsoft.com/office/officeart/2005/8/layout/hierarchy5"/>
    <dgm:cxn modelId="{9BA23E53-9125-46D1-9FC4-2D169EC7DFD0}" type="presParOf" srcId="{B4FFF820-8B98-4177-AEF1-538BE69BDDC1}" destId="{329D2987-458A-41C7-9BF2-955145ABE7BF}" srcOrd="0" destOrd="0" presId="urn:microsoft.com/office/officeart/2005/8/layout/hierarchy5"/>
    <dgm:cxn modelId="{D6DDAA67-F24F-4AB1-A37B-AFB2DB514A42}" type="presParOf" srcId="{E70039CF-9806-4632-822C-28EA3D709E51}" destId="{C2DBC2C6-1DAF-439B-B817-8406B857FAFC}" srcOrd="15" destOrd="0" presId="urn:microsoft.com/office/officeart/2005/8/layout/hierarchy5"/>
    <dgm:cxn modelId="{E796BCA9-6A1B-4268-897C-0EEC6D4C47C8}" type="presParOf" srcId="{C2DBC2C6-1DAF-439B-B817-8406B857FAFC}" destId="{64E84B7A-69CA-4450-AA42-7BC5FD5C79C9}" srcOrd="0" destOrd="0" presId="urn:microsoft.com/office/officeart/2005/8/layout/hierarchy5"/>
    <dgm:cxn modelId="{77E0ED88-3EA0-443F-B4C5-23F8525B6912}" type="presParOf" srcId="{C2DBC2C6-1DAF-439B-B817-8406B857FAFC}" destId="{98BB2C54-959A-4DF0-8943-B95B5DFF278C}" srcOrd="1" destOrd="0" presId="urn:microsoft.com/office/officeart/2005/8/layout/hierarchy5"/>
    <dgm:cxn modelId="{CE2CBC0C-9F08-4558-9125-2DD3C98BEF8D}" type="presParOf" srcId="{E70039CF-9806-4632-822C-28EA3D709E51}" destId="{F6D89C26-FC93-4E56-81AC-2D59986AE504}" srcOrd="16" destOrd="0" presId="urn:microsoft.com/office/officeart/2005/8/layout/hierarchy5"/>
    <dgm:cxn modelId="{00E5BBDE-F76C-4B95-A212-76D9E6E54DB0}" type="presParOf" srcId="{F6D89C26-FC93-4E56-81AC-2D59986AE504}" destId="{3EB4F55D-25F3-4031-877B-1E1583F895AD}" srcOrd="0" destOrd="0" presId="urn:microsoft.com/office/officeart/2005/8/layout/hierarchy5"/>
    <dgm:cxn modelId="{0A592B49-474B-4370-84B1-35FBD8BC4A86}" type="presParOf" srcId="{E70039CF-9806-4632-822C-28EA3D709E51}" destId="{752DAC31-5C0D-4DE9-A1AF-46120D1B1244}" srcOrd="17" destOrd="0" presId="urn:microsoft.com/office/officeart/2005/8/layout/hierarchy5"/>
    <dgm:cxn modelId="{86546FB4-6D1F-4F73-B801-7F18EBE6AD42}" type="presParOf" srcId="{752DAC31-5C0D-4DE9-A1AF-46120D1B1244}" destId="{4D4247FE-6F23-47CF-8F0B-757DBBA746E0}" srcOrd="0" destOrd="0" presId="urn:microsoft.com/office/officeart/2005/8/layout/hierarchy5"/>
    <dgm:cxn modelId="{343B1291-B71F-45CE-9E36-83BA762DBFAA}" type="presParOf" srcId="{752DAC31-5C0D-4DE9-A1AF-46120D1B1244}" destId="{4D76D9AB-863C-4FA7-A44B-4E8B3FE32B4E}" srcOrd="1" destOrd="0" presId="urn:microsoft.com/office/officeart/2005/8/layout/hierarchy5"/>
    <dgm:cxn modelId="{CC81C00F-2CDC-4C2D-91A0-1E7F40D2B45E}" type="presParOf" srcId="{7B55B6B8-9C56-480C-9982-E399F715AF78}" destId="{CF46960C-F5E7-41F5-B651-C9FBC1EF40B2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F609A-A110-4523-93BB-EB743C039928}">
      <dsp:nvSpPr>
        <dsp:cNvPr id="0" name=""/>
        <dsp:cNvSpPr/>
      </dsp:nvSpPr>
      <dsp:spPr>
        <a:xfrm>
          <a:off x="884429" y="0"/>
          <a:ext cx="7232505" cy="3524520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B93131-3D6E-4D06-841D-D4690544332D}">
      <dsp:nvSpPr>
        <dsp:cNvPr id="0" name=""/>
        <dsp:cNvSpPr/>
      </dsp:nvSpPr>
      <dsp:spPr>
        <a:xfrm>
          <a:off x="0" y="1057356"/>
          <a:ext cx="1149190" cy="14098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definiranje vrsta objekta koji može opisati obrazovne sadržaje </a:t>
          </a:r>
        </a:p>
      </dsp:txBody>
      <dsp:txXfrm>
        <a:off x="56099" y="1113455"/>
        <a:ext cx="1036992" cy="1297610"/>
      </dsp:txXfrm>
    </dsp:sp>
    <dsp:sp modelId="{F1A579D0-2292-4CCF-BAF3-06473D84BA97}">
      <dsp:nvSpPr>
        <dsp:cNvPr id="0" name=""/>
        <dsp:cNvSpPr/>
      </dsp:nvSpPr>
      <dsp:spPr>
        <a:xfrm>
          <a:off x="1327120" y="1022223"/>
          <a:ext cx="1553510" cy="14098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odabir </a:t>
          </a:r>
          <a:r>
            <a:rPr lang="hr-HR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metapodatkovnog</a:t>
          </a:r>
          <a:r>
            <a:rPr lang="hr-H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opisa objekta LOM (</a:t>
          </a:r>
          <a:r>
            <a:rPr lang="hr-HR" sz="140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Learning</a:t>
          </a:r>
          <a:r>
            <a:rPr lang="hr-HR" sz="14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140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object</a:t>
          </a:r>
          <a:r>
            <a:rPr lang="hr-HR" sz="1400" i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1400" i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metadata</a:t>
          </a:r>
          <a:r>
            <a:rPr lang="hr-H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dsp:txBody>
      <dsp:txXfrm>
        <a:off x="1395941" y="1091044"/>
        <a:ext cx="1415868" cy="1272166"/>
      </dsp:txXfrm>
    </dsp:sp>
    <dsp:sp modelId="{B8F02CA8-88C8-43EC-A2F1-E39EBC189AFD}">
      <dsp:nvSpPr>
        <dsp:cNvPr id="0" name=""/>
        <dsp:cNvSpPr/>
      </dsp:nvSpPr>
      <dsp:spPr>
        <a:xfrm>
          <a:off x="3046567" y="1057356"/>
          <a:ext cx="1564646" cy="14098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izrađen </a:t>
          </a:r>
          <a:r>
            <a:rPr lang="hr-HR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metapodatkovni</a:t>
          </a:r>
          <a:r>
            <a:rPr lang="hr-H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opis i popis kontroliranih rječnika</a:t>
          </a:r>
          <a:endParaRPr lang="hr-H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15388" y="1126177"/>
        <a:ext cx="1427004" cy="1272166"/>
      </dsp:txXfrm>
    </dsp:sp>
    <dsp:sp modelId="{4BFB765D-B6F9-4F9A-83D2-533C285C242E}">
      <dsp:nvSpPr>
        <dsp:cNvPr id="0" name=""/>
        <dsp:cNvSpPr/>
      </dsp:nvSpPr>
      <dsp:spPr>
        <a:xfrm>
          <a:off x="4843020" y="1057356"/>
          <a:ext cx="1542363" cy="14098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implementacija u Dabru</a:t>
          </a:r>
          <a:endParaRPr lang="hr-H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11841" y="1126177"/>
        <a:ext cx="1404721" cy="1272166"/>
      </dsp:txXfrm>
    </dsp:sp>
    <dsp:sp modelId="{18E81343-5C5B-448E-9DA2-B5CB11483AF0}">
      <dsp:nvSpPr>
        <dsp:cNvPr id="0" name=""/>
        <dsp:cNvSpPr/>
      </dsp:nvSpPr>
      <dsp:spPr>
        <a:xfrm>
          <a:off x="6576915" y="1057356"/>
          <a:ext cx="1930835" cy="14098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uključivanje na određene repozitorije (testna faza), a ubrzo i na sve repozitorije ustanova</a:t>
          </a:r>
          <a:endParaRPr lang="hr-HR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45736" y="1126177"/>
        <a:ext cx="1793193" cy="1272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7A6B59-61ED-4386-B675-B87F6E095555}">
      <dsp:nvSpPr>
        <dsp:cNvPr id="0" name=""/>
        <dsp:cNvSpPr/>
      </dsp:nvSpPr>
      <dsp:spPr>
        <a:xfrm>
          <a:off x="475713" y="1344799"/>
          <a:ext cx="639559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LOM</a:t>
          </a:r>
          <a:endParaRPr lang="hr-H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5079" y="1354165"/>
        <a:ext cx="620827" cy="301047"/>
      </dsp:txXfrm>
    </dsp:sp>
    <dsp:sp modelId="{6D107517-9559-4D71-866A-CCC542E33C09}">
      <dsp:nvSpPr>
        <dsp:cNvPr id="0" name=""/>
        <dsp:cNvSpPr/>
      </dsp:nvSpPr>
      <dsp:spPr>
        <a:xfrm rot="17551821">
          <a:off x="666247" y="823467"/>
          <a:ext cx="145592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455920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57810" y="795891"/>
        <a:ext cx="72796" cy="72796"/>
      </dsp:txXfrm>
    </dsp:sp>
    <dsp:sp modelId="{FF0ED92A-939E-4174-8F93-488FF63E5615}">
      <dsp:nvSpPr>
        <dsp:cNvPr id="0" name=""/>
        <dsp:cNvSpPr/>
      </dsp:nvSpPr>
      <dsp:spPr>
        <a:xfrm>
          <a:off x="1673142" y="0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1. General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9366"/>
        <a:ext cx="1466619" cy="301047"/>
      </dsp:txXfrm>
    </dsp:sp>
    <dsp:sp modelId="{BB9174C7-9684-4F29-B315-06F5C77EDA8D}">
      <dsp:nvSpPr>
        <dsp:cNvPr id="0" name=""/>
        <dsp:cNvSpPr/>
      </dsp:nvSpPr>
      <dsp:spPr>
        <a:xfrm rot="17956464">
          <a:off x="823781" y="998291"/>
          <a:ext cx="114085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140852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65686" y="978592"/>
        <a:ext cx="57042" cy="57042"/>
      </dsp:txXfrm>
    </dsp:sp>
    <dsp:sp modelId="{87D391F5-022D-4F47-A9E1-6C83B22187AC}">
      <dsp:nvSpPr>
        <dsp:cNvPr id="0" name=""/>
        <dsp:cNvSpPr/>
      </dsp:nvSpPr>
      <dsp:spPr>
        <a:xfrm>
          <a:off x="1673142" y="349647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2. Life </a:t>
          </a:r>
          <a:r>
            <a:rPr lang="hr-HR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Cycle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359013"/>
        <a:ext cx="1466619" cy="301047"/>
      </dsp:txXfrm>
    </dsp:sp>
    <dsp:sp modelId="{09725DE5-959A-4EBD-A2D4-3670702845B0}">
      <dsp:nvSpPr>
        <dsp:cNvPr id="0" name=""/>
        <dsp:cNvSpPr/>
      </dsp:nvSpPr>
      <dsp:spPr>
        <a:xfrm rot="18698550">
          <a:off x="974429" y="1182165"/>
          <a:ext cx="83955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839556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3219" y="1169998"/>
        <a:ext cx="41977" cy="41977"/>
      </dsp:txXfrm>
    </dsp:sp>
    <dsp:sp modelId="{8EF2E9B3-9E42-4A3C-A855-80DA50AFA55B}">
      <dsp:nvSpPr>
        <dsp:cNvPr id="0" name=""/>
        <dsp:cNvSpPr/>
      </dsp:nvSpPr>
      <dsp:spPr>
        <a:xfrm>
          <a:off x="1673142" y="717394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3. Meta-</a:t>
          </a:r>
          <a:r>
            <a:rPr lang="hr-HR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metadata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726760"/>
        <a:ext cx="1466619" cy="301047"/>
      </dsp:txXfrm>
    </dsp:sp>
    <dsp:sp modelId="{39F4E666-A960-4D30-B3CF-C8DCE6896FC4}">
      <dsp:nvSpPr>
        <dsp:cNvPr id="0" name=""/>
        <dsp:cNvSpPr/>
      </dsp:nvSpPr>
      <dsp:spPr>
        <a:xfrm rot="20196680">
          <a:off x="1090302" y="1375227"/>
          <a:ext cx="60781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607810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9012" y="1368854"/>
        <a:ext cx="30390" cy="30390"/>
      </dsp:txXfrm>
    </dsp:sp>
    <dsp:sp modelId="{96467B39-C72C-4E7A-BC33-E1ED42D0358E}">
      <dsp:nvSpPr>
        <dsp:cNvPr id="0" name=""/>
        <dsp:cNvSpPr/>
      </dsp:nvSpPr>
      <dsp:spPr>
        <a:xfrm>
          <a:off x="1673142" y="1103519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4. </a:t>
          </a:r>
          <a:r>
            <a:rPr lang="hr-HR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Technical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1112885"/>
        <a:ext cx="1466619" cy="301047"/>
      </dsp:txXfrm>
    </dsp:sp>
    <dsp:sp modelId="{4E0B45F8-BAFF-4C10-BADE-3D745FD20522}">
      <dsp:nvSpPr>
        <dsp:cNvPr id="0" name=""/>
        <dsp:cNvSpPr/>
      </dsp:nvSpPr>
      <dsp:spPr>
        <a:xfrm rot="766370">
          <a:off x="1108196" y="1559100"/>
          <a:ext cx="57202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72023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9907" y="1553622"/>
        <a:ext cx="28601" cy="28601"/>
      </dsp:txXfrm>
    </dsp:sp>
    <dsp:sp modelId="{844249D7-A3C6-4997-9BC4-4C0A7CD8924C}">
      <dsp:nvSpPr>
        <dsp:cNvPr id="0" name=""/>
        <dsp:cNvSpPr/>
      </dsp:nvSpPr>
      <dsp:spPr>
        <a:xfrm>
          <a:off x="1673142" y="1471266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5. </a:t>
          </a:r>
          <a:r>
            <a:rPr lang="hr-HR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Educational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1480632"/>
        <a:ext cx="1466619" cy="301047"/>
      </dsp:txXfrm>
    </dsp:sp>
    <dsp:sp modelId="{CBA39A6A-B690-456E-85EA-7B4CCAE5082F}">
      <dsp:nvSpPr>
        <dsp:cNvPr id="0" name=""/>
        <dsp:cNvSpPr/>
      </dsp:nvSpPr>
      <dsp:spPr>
        <a:xfrm rot="2492255">
          <a:off x="1021560" y="1742974"/>
          <a:ext cx="745294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745294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5575" y="1733163"/>
        <a:ext cx="37264" cy="37264"/>
      </dsp:txXfrm>
    </dsp:sp>
    <dsp:sp modelId="{B8299034-1151-46AE-89B2-E1FE76392041}">
      <dsp:nvSpPr>
        <dsp:cNvPr id="0" name=""/>
        <dsp:cNvSpPr/>
      </dsp:nvSpPr>
      <dsp:spPr>
        <a:xfrm>
          <a:off x="1673142" y="1839012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6. Rights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1848378"/>
        <a:ext cx="1466619" cy="301047"/>
      </dsp:txXfrm>
    </dsp:sp>
    <dsp:sp modelId="{A427E240-B1A2-4C79-A005-07FDA57CA558}">
      <dsp:nvSpPr>
        <dsp:cNvPr id="0" name=""/>
        <dsp:cNvSpPr/>
      </dsp:nvSpPr>
      <dsp:spPr>
        <a:xfrm rot="3425321">
          <a:off x="880838" y="1926847"/>
          <a:ext cx="102673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026738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68539" y="1910001"/>
        <a:ext cx="51336" cy="51336"/>
      </dsp:txXfrm>
    </dsp:sp>
    <dsp:sp modelId="{9368AE34-737B-48D3-A7F5-C771CEC3D962}">
      <dsp:nvSpPr>
        <dsp:cNvPr id="0" name=""/>
        <dsp:cNvSpPr/>
      </dsp:nvSpPr>
      <dsp:spPr>
        <a:xfrm>
          <a:off x="1673142" y="2206759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7. </a:t>
          </a:r>
          <a:r>
            <a:rPr lang="hr-HR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Relation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2216125"/>
        <a:ext cx="1466619" cy="301047"/>
      </dsp:txXfrm>
    </dsp:sp>
    <dsp:sp modelId="{B4FFF820-8B98-4177-AEF1-538BE69BDDC1}">
      <dsp:nvSpPr>
        <dsp:cNvPr id="0" name=""/>
        <dsp:cNvSpPr/>
      </dsp:nvSpPr>
      <dsp:spPr>
        <a:xfrm rot="3935887">
          <a:off x="719041" y="2110720"/>
          <a:ext cx="135033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350332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60449" y="2085784"/>
        <a:ext cx="67516" cy="67516"/>
      </dsp:txXfrm>
    </dsp:sp>
    <dsp:sp modelId="{64E84B7A-69CA-4450-AA42-7BC5FD5C79C9}">
      <dsp:nvSpPr>
        <dsp:cNvPr id="0" name=""/>
        <dsp:cNvSpPr/>
      </dsp:nvSpPr>
      <dsp:spPr>
        <a:xfrm>
          <a:off x="1673142" y="2574506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8. </a:t>
          </a:r>
          <a:r>
            <a:rPr lang="hr-HR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Annotation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2583872"/>
        <a:ext cx="1466619" cy="301047"/>
      </dsp:txXfrm>
    </dsp:sp>
    <dsp:sp modelId="{F6D89C26-FC93-4E56-81AC-2D59986AE504}">
      <dsp:nvSpPr>
        <dsp:cNvPr id="0" name=""/>
        <dsp:cNvSpPr/>
      </dsp:nvSpPr>
      <dsp:spPr>
        <a:xfrm rot="4244975">
          <a:off x="548176" y="2294594"/>
          <a:ext cx="169206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1692062" y="882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51906" y="2261114"/>
        <a:ext cx="84603" cy="84603"/>
      </dsp:txXfrm>
    </dsp:sp>
    <dsp:sp modelId="{4D4247FE-6F23-47CF-8F0B-757DBBA746E0}">
      <dsp:nvSpPr>
        <dsp:cNvPr id="0" name=""/>
        <dsp:cNvSpPr/>
      </dsp:nvSpPr>
      <dsp:spPr>
        <a:xfrm>
          <a:off x="1673142" y="2942253"/>
          <a:ext cx="1485351" cy="31977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9. </a:t>
          </a:r>
          <a:r>
            <a:rPr lang="hr-HR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Classification</a:t>
          </a:r>
          <a:endParaRPr lang="hr-H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82508" y="2951619"/>
        <a:ext cx="1466619" cy="301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4.xml"/><Relationship Id="rId4" Type="http://schemas.openxmlformats.org/officeDocument/2006/relationships/image" Target="../media/image6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05.10.2020.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3.xml"/><Relationship Id="rId4" Type="http://schemas.openxmlformats.org/officeDocument/2006/relationships/image" Target="../media/image6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05.10.2020.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nc-nd/4.0/deed.hr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://www.srce.unizg.hr/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://www.srce.unizg.hr/otvoreni-pristup" TargetMode="External"/><Relationship Id="rId9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3375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1158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027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6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217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76" y="0"/>
            <a:ext cx="9241104" cy="516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18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D207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786" y="4302000"/>
            <a:ext cx="9158997" cy="66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1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143000" y="372914"/>
            <a:ext cx="6858000" cy="1376581"/>
          </a:xfrm>
        </p:spPr>
        <p:txBody>
          <a:bodyPr anchor="b">
            <a:normAutofit/>
          </a:bodyPr>
          <a:lstStyle>
            <a:lvl1pPr algn="ctr">
              <a:defRPr sz="2025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143000" y="1959747"/>
            <a:ext cx="6858000" cy="759391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 smtClean="0"/>
              <a:t>Click to edit Master subtitle style</a:t>
            </a:r>
            <a:endParaRPr lang="hr-HR" dirty="0" smtClean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www.srce.unizg.hr</a:t>
            </a:r>
            <a:endParaRPr lang="hr-HR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4752000"/>
            <a:ext cx="962609" cy="324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sp>
        <p:nvSpPr>
          <p:cNvPr id="39" name="TextBox 38"/>
          <p:cNvSpPr txBox="1"/>
          <p:nvPr userDrawn="1"/>
        </p:nvSpPr>
        <p:spPr>
          <a:xfrm>
            <a:off x="5757546" y="3022437"/>
            <a:ext cx="27000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r-HR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Srce politikom otvorenog pristupa široj javnosti osigurava dostupnost i korištenje svih rezultata rada Srca, a prvenstveno obrazovnih i stručnih informacija i sadržaja nastalih djelovanjem i radom Srca.</a:t>
            </a:r>
            <a:endParaRPr lang="hr-HR" sz="900" dirty="0" smtClean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>
            <a:hlinkClick r:id="rId4"/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546" y="4004788"/>
            <a:ext cx="918000" cy="362758"/>
          </a:xfrm>
          <a:prstGeom prst="rect">
            <a:avLst/>
          </a:prstGeom>
        </p:spPr>
      </p:pic>
      <p:sp>
        <p:nvSpPr>
          <p:cNvPr id="41" name="TextBox 40"/>
          <p:cNvSpPr txBox="1"/>
          <p:nvPr userDrawn="1"/>
        </p:nvSpPr>
        <p:spPr>
          <a:xfrm>
            <a:off x="2421069" y="3043020"/>
            <a:ext cx="276225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hr-HR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Ovo djelo je dano na korištenje pod licencom Creative </a:t>
            </a:r>
            <a:r>
              <a:rPr lang="hr-HR" sz="9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Commons</a:t>
            </a:r>
            <a:r>
              <a:rPr lang="hr-HR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9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Imenovanje-Nekomercijalno-Bez prerada</a:t>
            </a:r>
            <a:r>
              <a:rPr lang="hr-HR" sz="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4.0 međunarodna. </a:t>
            </a:r>
            <a:endParaRPr lang="hr-HR" sz="900" b="1" dirty="0" smtClean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Picture 41">
            <a:hlinkClick r:id="rId6"/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00" y="2967185"/>
            <a:ext cx="1384975" cy="540000"/>
          </a:xfrm>
          <a:prstGeom prst="rect">
            <a:avLst/>
          </a:prstGeom>
        </p:spPr>
      </p:pic>
      <p:sp>
        <p:nvSpPr>
          <p:cNvPr id="43" name="TextBox 42"/>
          <p:cNvSpPr txBox="1"/>
          <p:nvPr userDrawn="1"/>
        </p:nvSpPr>
        <p:spPr>
          <a:xfrm>
            <a:off x="855621" y="3624484"/>
            <a:ext cx="12041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900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www.srce.unizg.hr</a:t>
            </a:r>
            <a:endParaRPr lang="hr-HR" sz="900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 userDrawn="1"/>
        </p:nvSpPr>
        <p:spPr>
          <a:xfrm>
            <a:off x="2293288" y="3624485"/>
            <a:ext cx="303159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creativecommons.org/licenses/by-nc-nd/4.0/deed.hr</a:t>
            </a:r>
            <a:endParaRPr lang="hr-HR" sz="900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 userDrawn="1"/>
        </p:nvSpPr>
        <p:spPr>
          <a:xfrm>
            <a:off x="6047001" y="3591130"/>
            <a:ext cx="212109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dirty="0" smtClean="0">
                <a:solidFill>
                  <a:srgbClr val="CC3C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www.srce.unizg.hr/otvoreni-pristup</a:t>
            </a:r>
            <a:endParaRPr lang="hr-HR" sz="900" b="1" dirty="0">
              <a:solidFill>
                <a:srgbClr val="CC3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Picture 2" descr="http://mirrors.creativecommons.org/presskit/buttons/88x31/png/by-nc-nd.png">
            <a:hlinkClick r:id="rId8"/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066" y="4043546"/>
            <a:ext cx="926042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442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53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9"/>
            <a:ext cx="7886700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101"/>
            <a:ext cx="7886700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534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6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1878807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139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032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636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83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21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73331" y="4765340"/>
            <a:ext cx="932215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 dirty="0" smtClean="0"/>
              <a:t>www.srce.unizg.hr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2" y="4766434"/>
            <a:ext cx="628649" cy="270000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97" y="4752000"/>
            <a:ext cx="856432" cy="28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25983" y="4765500"/>
            <a:ext cx="8100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9777" y="4765340"/>
            <a:ext cx="5926839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352" y="4765340"/>
            <a:ext cx="810000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7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 baseline="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C3C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standards.ieee.org/standard/1484_12_1-2002.html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ms3.srce.hr/moodle/course/view.php?id=144" TargetMode="External"/><Relationship Id="rId2" Type="http://schemas.openxmlformats.org/officeDocument/2006/relationships/hyperlink" Target="https://lms3.srce.hr/moodle/course/view.php?id=12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rce.unizg.hr/otvoreni-pristup/srce-i-otvoreno-obrazovanje" TargetMode="External"/><Relationship Id="rId4" Type="http://schemas.openxmlformats.org/officeDocument/2006/relationships/hyperlink" Target="https://lms3.srce.hr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rce.unizg.hr/sustavi-za-ucenje-na-daljinu/merlin/povezivanje-sa-sustavom-dabar" TargetMode="External"/><Relationship Id="rId2" Type="http://schemas.openxmlformats.org/officeDocument/2006/relationships/hyperlink" Target="https://wiki.srce.hr/pages/viewpage.action?pageId=5338137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215445" y="3055301"/>
            <a:ext cx="6472225" cy="106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514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 baseline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HR" sz="2400" dirty="0" smtClean="0">
                <a:solidFill>
                  <a:schemeClr val="bg1"/>
                </a:solidFill>
              </a:rPr>
              <a:t>Priprema i objava objekta Obrazovni sadržaj u Dabru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445" y="4120993"/>
            <a:ext cx="60658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Zagreb, 6. listopada 2020. </a:t>
            </a:r>
          </a:p>
          <a:p>
            <a:r>
              <a:rPr lang="hr-H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Kristina Posavec, Marko Cundeković, Zvonko Martinović, Sabina Rako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Digitalni akademski arhivi i repozitori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482" y="3853424"/>
            <a:ext cx="713283" cy="39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042" y="1567874"/>
            <a:ext cx="1138372" cy="38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Learning</a:t>
            </a:r>
            <a:r>
              <a:rPr lang="hr-HR" dirty="0"/>
              <a:t> </a:t>
            </a:r>
            <a:r>
              <a:rPr lang="hr-HR" dirty="0" err="1"/>
              <a:t>Object</a:t>
            </a:r>
            <a:r>
              <a:rPr lang="hr-HR" dirty="0"/>
              <a:t> </a:t>
            </a:r>
            <a:r>
              <a:rPr lang="hr-HR" dirty="0" err="1"/>
              <a:t>Metadata</a:t>
            </a:r>
            <a:r>
              <a:rPr lang="hr-HR" dirty="0"/>
              <a:t> (LOM)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778201"/>
              </p:ext>
            </p:extLst>
          </p:nvPr>
        </p:nvGraphicFramePr>
        <p:xfrm>
          <a:off x="311415" y="1190400"/>
          <a:ext cx="3936253" cy="3262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ular Callout 4"/>
          <p:cNvSpPr/>
          <p:nvPr/>
        </p:nvSpPr>
        <p:spPr>
          <a:xfrm>
            <a:off x="4664904" y="1285630"/>
            <a:ext cx="2508056" cy="1730940"/>
          </a:xfrm>
          <a:prstGeom prst="wedgeRectCallout">
            <a:avLst>
              <a:gd name="adj1" fmla="val -97701"/>
              <a:gd name="adj2" fmla="val -4641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 err="1" smtClean="0"/>
              <a:t>Identifier</a:t>
            </a:r>
            <a:endParaRPr lang="hr-HR" dirty="0" smtClean="0"/>
          </a:p>
          <a:p>
            <a:r>
              <a:rPr lang="hr-HR" dirty="0" smtClean="0"/>
              <a:t>Title</a:t>
            </a:r>
          </a:p>
          <a:p>
            <a:r>
              <a:rPr lang="hr-HR" dirty="0" err="1" smtClean="0"/>
              <a:t>Language</a:t>
            </a:r>
            <a:endParaRPr lang="hr-HR" dirty="0" smtClean="0"/>
          </a:p>
          <a:p>
            <a:r>
              <a:rPr lang="hr-HR" dirty="0" err="1" smtClean="0"/>
              <a:t>Description</a:t>
            </a:r>
            <a:endParaRPr lang="hr-HR" dirty="0" smtClean="0"/>
          </a:p>
          <a:p>
            <a:r>
              <a:rPr lang="hr-HR" dirty="0" err="1" smtClean="0"/>
              <a:t>Keyword</a:t>
            </a:r>
            <a:endParaRPr lang="hr-HR" dirty="0" smtClean="0"/>
          </a:p>
          <a:p>
            <a:r>
              <a:rPr lang="hr-HR" dirty="0" err="1" smtClean="0"/>
              <a:t>Coverage</a:t>
            </a:r>
            <a:endParaRPr lang="hr-HR" dirty="0" smtClean="0"/>
          </a:p>
          <a:p>
            <a:r>
              <a:rPr lang="hr-HR" dirty="0" err="1" smtClean="0"/>
              <a:t>Structure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Aggregation</a:t>
            </a:r>
            <a:r>
              <a:rPr lang="hr-HR" dirty="0" smtClean="0"/>
              <a:t> </a:t>
            </a:r>
            <a:r>
              <a:rPr lang="hr-HR" dirty="0" err="1" smtClean="0"/>
              <a:t>Level</a:t>
            </a:r>
            <a:endParaRPr lang="hr-HR" dirty="0" smtClean="0"/>
          </a:p>
        </p:txBody>
      </p:sp>
      <p:sp>
        <p:nvSpPr>
          <p:cNvPr id="6" name="Rectangular Callout 5"/>
          <p:cNvSpPr/>
          <p:nvPr/>
        </p:nvSpPr>
        <p:spPr>
          <a:xfrm>
            <a:off x="4664903" y="1537036"/>
            <a:ext cx="2508057" cy="841280"/>
          </a:xfrm>
          <a:prstGeom prst="wedgeRectCallout">
            <a:avLst>
              <a:gd name="adj1" fmla="val -97639"/>
              <a:gd name="adj2" fmla="val -3052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 err="1" smtClean="0"/>
              <a:t>Version</a:t>
            </a:r>
            <a:r>
              <a:rPr lang="hr-HR" dirty="0" smtClean="0"/>
              <a:t> </a:t>
            </a:r>
          </a:p>
          <a:p>
            <a:r>
              <a:rPr lang="hr-HR" dirty="0" smtClean="0"/>
              <a:t>Status</a:t>
            </a:r>
          </a:p>
          <a:p>
            <a:r>
              <a:rPr lang="hr-HR" dirty="0" err="1" smtClean="0"/>
              <a:t>Contribute</a:t>
            </a:r>
            <a:endParaRPr lang="hr-HR" dirty="0" smtClean="0"/>
          </a:p>
        </p:txBody>
      </p:sp>
      <p:sp>
        <p:nvSpPr>
          <p:cNvPr id="7" name="Rectangular Callout 6"/>
          <p:cNvSpPr/>
          <p:nvPr/>
        </p:nvSpPr>
        <p:spPr>
          <a:xfrm>
            <a:off x="4664903" y="1898612"/>
            <a:ext cx="2508057" cy="1029540"/>
          </a:xfrm>
          <a:prstGeom prst="wedgeRectCallout">
            <a:avLst>
              <a:gd name="adj1" fmla="val -97909"/>
              <a:gd name="adj2" fmla="val -3285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 err="1" smtClean="0"/>
              <a:t>Identifier</a:t>
            </a:r>
            <a:endParaRPr lang="hr-HR" dirty="0" smtClean="0"/>
          </a:p>
          <a:p>
            <a:r>
              <a:rPr lang="hr-HR" dirty="0" err="1" smtClean="0"/>
              <a:t>Contribute</a:t>
            </a:r>
            <a:endParaRPr lang="hr-HR" dirty="0" smtClean="0"/>
          </a:p>
          <a:p>
            <a:r>
              <a:rPr lang="hr-HR" dirty="0" err="1" smtClean="0"/>
              <a:t>Metadata</a:t>
            </a:r>
            <a:r>
              <a:rPr lang="hr-HR" dirty="0" smtClean="0"/>
              <a:t> </a:t>
            </a:r>
            <a:r>
              <a:rPr lang="hr-HR" dirty="0" err="1" smtClean="0"/>
              <a:t>schema</a:t>
            </a:r>
            <a:endParaRPr lang="hr-HR" dirty="0" smtClean="0"/>
          </a:p>
          <a:p>
            <a:r>
              <a:rPr lang="hr-HR" dirty="0" err="1" smtClean="0"/>
              <a:t>Language</a:t>
            </a:r>
            <a:endParaRPr lang="hr-HR" dirty="0" smtClean="0"/>
          </a:p>
        </p:txBody>
      </p:sp>
      <p:sp>
        <p:nvSpPr>
          <p:cNvPr id="8" name="Rectangular Callout 7"/>
          <p:cNvSpPr/>
          <p:nvPr/>
        </p:nvSpPr>
        <p:spPr>
          <a:xfrm>
            <a:off x="4664897" y="2210995"/>
            <a:ext cx="2499360" cy="1619214"/>
          </a:xfrm>
          <a:prstGeom prst="wedgeRectCallout">
            <a:avLst>
              <a:gd name="adj1" fmla="val -97449"/>
              <a:gd name="adj2" fmla="val -3504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/>
              <a:t>Format </a:t>
            </a:r>
          </a:p>
          <a:p>
            <a:r>
              <a:rPr lang="hr-HR" dirty="0" err="1"/>
              <a:t>Size</a:t>
            </a:r>
            <a:r>
              <a:rPr lang="hr-HR" dirty="0"/>
              <a:t> </a:t>
            </a:r>
          </a:p>
          <a:p>
            <a:r>
              <a:rPr lang="hr-HR" dirty="0" err="1"/>
              <a:t>Location</a:t>
            </a:r>
            <a:endParaRPr lang="hr-HR" dirty="0"/>
          </a:p>
          <a:p>
            <a:r>
              <a:rPr lang="hr-HR" dirty="0" err="1"/>
              <a:t>Requirement</a:t>
            </a:r>
            <a:endParaRPr lang="hr-HR" dirty="0"/>
          </a:p>
          <a:p>
            <a:r>
              <a:rPr lang="hr-HR" dirty="0" err="1"/>
              <a:t>Installation</a:t>
            </a:r>
            <a:r>
              <a:rPr lang="hr-HR" dirty="0"/>
              <a:t> </a:t>
            </a:r>
            <a:r>
              <a:rPr lang="hr-HR" dirty="0" err="1"/>
              <a:t>Remarks</a:t>
            </a:r>
            <a:endParaRPr lang="hr-HR" dirty="0"/>
          </a:p>
          <a:p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Platform</a:t>
            </a:r>
            <a:r>
              <a:rPr lang="hr-HR" dirty="0"/>
              <a:t> </a:t>
            </a:r>
            <a:r>
              <a:rPr lang="hr-HR" dirty="0" err="1"/>
              <a:t>Requirements</a:t>
            </a:r>
            <a:endParaRPr lang="hr-HR" dirty="0"/>
          </a:p>
          <a:p>
            <a:r>
              <a:rPr lang="hr-HR" dirty="0" err="1"/>
              <a:t>Duration</a:t>
            </a:r>
            <a:endParaRPr lang="hr-HR" dirty="0" smtClean="0"/>
          </a:p>
        </p:txBody>
      </p:sp>
      <p:sp>
        <p:nvSpPr>
          <p:cNvPr id="9" name="Rectangular Callout 8"/>
          <p:cNvSpPr/>
          <p:nvPr/>
        </p:nvSpPr>
        <p:spPr>
          <a:xfrm>
            <a:off x="4664902" y="1398175"/>
            <a:ext cx="2508058" cy="2498305"/>
          </a:xfrm>
          <a:prstGeom prst="wedgeRectCallout">
            <a:avLst>
              <a:gd name="adj1" fmla="val -97431"/>
              <a:gd name="adj2" fmla="val 665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Interactivity Type</a:t>
            </a:r>
          </a:p>
          <a:p>
            <a:r>
              <a:rPr lang="en-US" dirty="0"/>
              <a:t>Learning Resource Type</a:t>
            </a:r>
          </a:p>
          <a:p>
            <a:r>
              <a:rPr lang="en-US" dirty="0"/>
              <a:t>Interactivity Level</a:t>
            </a:r>
          </a:p>
          <a:p>
            <a:r>
              <a:rPr lang="en-US" dirty="0"/>
              <a:t>Semantic Density</a:t>
            </a:r>
          </a:p>
          <a:p>
            <a:r>
              <a:rPr lang="en-US" dirty="0"/>
              <a:t>Intended End User Role</a:t>
            </a:r>
          </a:p>
          <a:p>
            <a:r>
              <a:rPr lang="en-US" dirty="0"/>
              <a:t>Context</a:t>
            </a:r>
          </a:p>
          <a:p>
            <a:r>
              <a:rPr lang="en-US" dirty="0"/>
              <a:t>Typical Age Range</a:t>
            </a:r>
          </a:p>
          <a:p>
            <a:r>
              <a:rPr lang="en-US" dirty="0"/>
              <a:t>Difficulty</a:t>
            </a:r>
          </a:p>
          <a:p>
            <a:r>
              <a:rPr lang="en-US" dirty="0"/>
              <a:t>Typical Learning Time</a:t>
            </a:r>
          </a:p>
          <a:p>
            <a:r>
              <a:rPr lang="en-US" dirty="0"/>
              <a:t>Description</a:t>
            </a:r>
          </a:p>
          <a:p>
            <a:r>
              <a:rPr lang="en-US" dirty="0"/>
              <a:t>Language</a:t>
            </a:r>
            <a:endParaRPr lang="hr-HR" dirty="0" smtClean="0"/>
          </a:p>
        </p:txBody>
      </p:sp>
      <p:sp>
        <p:nvSpPr>
          <p:cNvPr id="10" name="Rectangular Callout 9"/>
          <p:cNvSpPr/>
          <p:nvPr/>
        </p:nvSpPr>
        <p:spPr>
          <a:xfrm>
            <a:off x="4664902" y="2712052"/>
            <a:ext cx="2508058" cy="876500"/>
          </a:xfrm>
          <a:prstGeom prst="wedgeRectCallout">
            <a:avLst>
              <a:gd name="adj1" fmla="val -97701"/>
              <a:gd name="adj2" fmla="val 289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Cost</a:t>
            </a:r>
          </a:p>
          <a:p>
            <a:r>
              <a:rPr lang="en-US" dirty="0"/>
              <a:t>Copyright and Other Restrictions</a:t>
            </a:r>
          </a:p>
          <a:p>
            <a:r>
              <a:rPr lang="en-US" dirty="0"/>
              <a:t>Description</a:t>
            </a:r>
            <a:endParaRPr lang="hr-HR" dirty="0" smtClean="0"/>
          </a:p>
        </p:txBody>
      </p:sp>
      <p:sp>
        <p:nvSpPr>
          <p:cNvPr id="11" name="Rectangular Callout 10"/>
          <p:cNvSpPr/>
          <p:nvPr/>
        </p:nvSpPr>
        <p:spPr>
          <a:xfrm>
            <a:off x="4664900" y="3237129"/>
            <a:ext cx="2508060" cy="540249"/>
          </a:xfrm>
          <a:prstGeom prst="wedgeRectCallout">
            <a:avLst>
              <a:gd name="adj1" fmla="val -97431"/>
              <a:gd name="adj2" fmla="val 857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Kind</a:t>
            </a:r>
          </a:p>
          <a:p>
            <a:r>
              <a:rPr lang="en-US" dirty="0"/>
              <a:t>Resource</a:t>
            </a:r>
            <a:endParaRPr lang="hr-HR" dirty="0" smtClean="0"/>
          </a:p>
        </p:txBody>
      </p:sp>
      <p:sp>
        <p:nvSpPr>
          <p:cNvPr id="12" name="Rectangular Callout 11"/>
          <p:cNvSpPr/>
          <p:nvPr/>
        </p:nvSpPr>
        <p:spPr>
          <a:xfrm>
            <a:off x="4664898" y="3537357"/>
            <a:ext cx="2508062" cy="811243"/>
          </a:xfrm>
          <a:prstGeom prst="wedgeRectCallout">
            <a:avLst>
              <a:gd name="adj1" fmla="val -96891"/>
              <a:gd name="adj2" fmla="val -520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Entry</a:t>
            </a:r>
          </a:p>
          <a:p>
            <a:r>
              <a:rPr lang="en-US" dirty="0"/>
              <a:t>Date</a:t>
            </a:r>
          </a:p>
          <a:p>
            <a:r>
              <a:rPr lang="en-US" dirty="0"/>
              <a:t>Description</a:t>
            </a:r>
            <a:endParaRPr lang="hr-HR" dirty="0" smtClean="0"/>
          </a:p>
        </p:txBody>
      </p:sp>
      <p:sp>
        <p:nvSpPr>
          <p:cNvPr id="13" name="Rectangular Callout 12"/>
          <p:cNvSpPr/>
          <p:nvPr/>
        </p:nvSpPr>
        <p:spPr>
          <a:xfrm>
            <a:off x="4664898" y="3424201"/>
            <a:ext cx="2508062" cy="964490"/>
          </a:xfrm>
          <a:prstGeom prst="wedgeRectCallout">
            <a:avLst>
              <a:gd name="adj1" fmla="val -97431"/>
              <a:gd name="adj2" fmla="val 3740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Purpose</a:t>
            </a:r>
          </a:p>
          <a:p>
            <a:r>
              <a:rPr lang="en-US" dirty="0"/>
              <a:t>Taxon Path</a:t>
            </a:r>
          </a:p>
          <a:p>
            <a:r>
              <a:rPr lang="en-US" dirty="0"/>
              <a:t>Description</a:t>
            </a:r>
          </a:p>
          <a:p>
            <a:r>
              <a:rPr lang="en-US" dirty="0"/>
              <a:t>Keyword</a:t>
            </a:r>
            <a:endParaRPr lang="hr-HR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780064" y="4468462"/>
            <a:ext cx="35990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dirty="0" smtClean="0"/>
              <a:t>Izvor: </a:t>
            </a:r>
            <a:r>
              <a:rPr lang="hr-HR" sz="1000" dirty="0">
                <a:hlinkClick r:id="rId7"/>
              </a:rPr>
              <a:t>https://standards.ieee.org/standard/1484_12_1-2002.html</a:t>
            </a:r>
            <a:endParaRPr lang="hr-HR" sz="1000" dirty="0"/>
          </a:p>
        </p:txBody>
      </p:sp>
    </p:spTree>
    <p:extLst>
      <p:ext uri="{BB962C8B-B14F-4D97-AF65-F5344CB8AC3E}">
        <p14:creationId xmlns:p14="http://schemas.microsoft.com/office/powerpoint/2010/main" val="8662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Obrazovni sadržaji u Dabru</a:t>
            </a:r>
            <a:endParaRPr lang="hr-HR" dirty="0"/>
          </a:p>
        </p:txBody>
      </p:sp>
      <p:sp>
        <p:nvSpPr>
          <p:cNvPr id="4" name="Flowchart: Connector 3"/>
          <p:cNvSpPr/>
          <p:nvPr/>
        </p:nvSpPr>
        <p:spPr>
          <a:xfrm>
            <a:off x="628651" y="1039018"/>
            <a:ext cx="518831" cy="533593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1</a:t>
            </a:r>
            <a:endParaRPr lang="hr-HR" sz="2800" dirty="0"/>
          </a:p>
        </p:txBody>
      </p:sp>
      <p:sp>
        <p:nvSpPr>
          <p:cNvPr id="5" name="Flowchart: Connector 4"/>
          <p:cNvSpPr/>
          <p:nvPr/>
        </p:nvSpPr>
        <p:spPr>
          <a:xfrm>
            <a:off x="628648" y="1638759"/>
            <a:ext cx="518831" cy="533593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/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46094" y="1123402"/>
            <a:ext cx="16962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Odabir vrste unosa</a:t>
            </a:r>
            <a:endParaRPr lang="hr-H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6094" y="1731383"/>
            <a:ext cx="18261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Metapodatkovni</a:t>
            </a:r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opis</a:t>
            </a:r>
            <a:endParaRPr lang="hr-H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628647" y="2238500"/>
            <a:ext cx="518831" cy="533593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3</a:t>
            </a:r>
            <a:endParaRPr lang="hr-HR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246094" y="2348635"/>
            <a:ext cx="1717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Obrazovni kontekst</a:t>
            </a:r>
            <a:endParaRPr lang="hr-H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628646" y="2840629"/>
            <a:ext cx="518831" cy="533593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46094" y="2943119"/>
            <a:ext cx="1488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Tehnički zahtjevi</a:t>
            </a:r>
            <a:endParaRPr lang="hr-H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628646" y="3448250"/>
            <a:ext cx="518831" cy="533593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5</a:t>
            </a:r>
            <a:endParaRPr lang="hr-HR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246094" y="3550873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Unos datoteke</a:t>
            </a:r>
            <a:endParaRPr lang="hr-H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4745980" y="1093744"/>
            <a:ext cx="2710543" cy="424139"/>
          </a:xfrm>
          <a:prstGeom prst="wedgeRectCallout">
            <a:avLst>
              <a:gd name="adj1" fmla="val -107630"/>
              <a:gd name="adj2" fmla="val -634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 smtClean="0"/>
              <a:t>Obrazovni sadržaj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4745975" y="1062907"/>
            <a:ext cx="2710543" cy="3760423"/>
          </a:xfrm>
          <a:prstGeom prst="wedgeRectCallout">
            <a:avLst>
              <a:gd name="adj1" fmla="val -108422"/>
              <a:gd name="adj2" fmla="val -2807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 smtClean="0"/>
              <a:t>Jezik</a:t>
            </a:r>
          </a:p>
          <a:p>
            <a:r>
              <a:rPr lang="hr-HR" dirty="0" smtClean="0"/>
              <a:t>Naslov dokumenta</a:t>
            </a:r>
          </a:p>
          <a:p>
            <a:r>
              <a:rPr lang="hr-HR" dirty="0" smtClean="0"/>
              <a:t>Jezik naslova</a:t>
            </a:r>
          </a:p>
          <a:p>
            <a:r>
              <a:rPr lang="hr-HR" dirty="0" smtClean="0"/>
              <a:t>Sažetak</a:t>
            </a:r>
          </a:p>
          <a:p>
            <a:r>
              <a:rPr lang="hr-HR" dirty="0" smtClean="0"/>
              <a:t>Jezik sažetka</a:t>
            </a:r>
          </a:p>
          <a:p>
            <a:r>
              <a:rPr lang="hr-HR" dirty="0" smtClean="0"/>
              <a:t>Ključne riječi</a:t>
            </a:r>
          </a:p>
          <a:p>
            <a:r>
              <a:rPr lang="hr-HR" dirty="0" smtClean="0"/>
              <a:t>Jezik ključnih riječi</a:t>
            </a:r>
          </a:p>
          <a:p>
            <a:r>
              <a:rPr lang="hr-HR" dirty="0" smtClean="0"/>
              <a:t>Klasifikacija</a:t>
            </a:r>
          </a:p>
          <a:p>
            <a:r>
              <a:rPr lang="hr-HR" dirty="0" smtClean="0"/>
              <a:t>Verzija</a:t>
            </a:r>
          </a:p>
          <a:p>
            <a:r>
              <a:rPr lang="hr-HR" dirty="0" smtClean="0"/>
              <a:t>Status</a:t>
            </a:r>
          </a:p>
          <a:p>
            <a:r>
              <a:rPr lang="hr-HR" dirty="0" smtClean="0"/>
              <a:t>Uloga u procesu pripreme</a:t>
            </a:r>
          </a:p>
          <a:p>
            <a:r>
              <a:rPr lang="hr-HR" dirty="0" smtClean="0"/>
              <a:t>Identifikator osobe</a:t>
            </a:r>
          </a:p>
          <a:p>
            <a:r>
              <a:rPr lang="hr-HR" dirty="0" smtClean="0"/>
              <a:t>Vrsta </a:t>
            </a:r>
            <a:r>
              <a:rPr lang="hr-HR" dirty="0" err="1" smtClean="0"/>
              <a:t>idetnifikatora</a:t>
            </a:r>
            <a:r>
              <a:rPr lang="hr-HR" dirty="0" smtClean="0"/>
              <a:t> osobe</a:t>
            </a:r>
          </a:p>
          <a:p>
            <a:r>
              <a:rPr lang="hr-HR" dirty="0" smtClean="0"/>
              <a:t>Adresa e-pošte</a:t>
            </a:r>
          </a:p>
          <a:p>
            <a:r>
              <a:rPr lang="hr-HR" dirty="0" smtClean="0"/>
              <a:t>Ustanova</a:t>
            </a:r>
          </a:p>
          <a:p>
            <a:r>
              <a:rPr lang="hr-HR" dirty="0" smtClean="0"/>
              <a:t>Datum početka</a:t>
            </a:r>
          </a:p>
          <a:p>
            <a:r>
              <a:rPr lang="hr-HR" dirty="0" smtClean="0"/>
              <a:t>Datum završetka</a:t>
            </a:r>
          </a:p>
          <a:p>
            <a:endParaRPr lang="hr-HR" dirty="0" smtClean="0"/>
          </a:p>
        </p:txBody>
      </p:sp>
      <p:sp>
        <p:nvSpPr>
          <p:cNvPr id="17" name="Rectangular Callout 16"/>
          <p:cNvSpPr/>
          <p:nvPr/>
        </p:nvSpPr>
        <p:spPr>
          <a:xfrm>
            <a:off x="4725136" y="869374"/>
            <a:ext cx="2710543" cy="1971255"/>
          </a:xfrm>
          <a:prstGeom prst="wedgeRectCallout">
            <a:avLst>
              <a:gd name="adj1" fmla="val -110512"/>
              <a:gd name="adj2" fmla="val 3017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 smtClean="0"/>
              <a:t>Vrsta obrazovnog sadržaja</a:t>
            </a:r>
          </a:p>
          <a:p>
            <a:r>
              <a:rPr lang="hr-HR" dirty="0"/>
              <a:t>Kome je sadržaj namijenjen</a:t>
            </a:r>
          </a:p>
          <a:p>
            <a:r>
              <a:rPr lang="hr-HR" dirty="0"/>
              <a:t>Kontekst</a:t>
            </a:r>
          </a:p>
          <a:p>
            <a:r>
              <a:rPr lang="hr-HR" dirty="0"/>
              <a:t>Uobičajena dob korisnika</a:t>
            </a:r>
          </a:p>
          <a:p>
            <a:r>
              <a:rPr lang="hr-HR" dirty="0"/>
              <a:t>Težina</a:t>
            </a:r>
          </a:p>
          <a:p>
            <a:r>
              <a:rPr lang="hr-HR" dirty="0"/>
              <a:t>Uobičajeno trajanje učenja</a:t>
            </a:r>
          </a:p>
          <a:p>
            <a:r>
              <a:rPr lang="hr-HR" dirty="0"/>
              <a:t>Opis</a:t>
            </a:r>
          </a:p>
          <a:p>
            <a:r>
              <a:rPr lang="hr-HR" dirty="0"/>
              <a:t>Povezani dokumenti u repozitoriju</a:t>
            </a:r>
            <a:endParaRPr lang="hr-HR" dirty="0" smtClean="0"/>
          </a:p>
        </p:txBody>
      </p:sp>
      <p:sp>
        <p:nvSpPr>
          <p:cNvPr id="18" name="Rectangular Callout 17"/>
          <p:cNvSpPr/>
          <p:nvPr/>
        </p:nvSpPr>
        <p:spPr>
          <a:xfrm>
            <a:off x="4725130" y="1671094"/>
            <a:ext cx="2710543" cy="1788935"/>
          </a:xfrm>
          <a:prstGeom prst="wedgeRectCallout">
            <a:avLst>
              <a:gd name="adj1" fmla="val -119548"/>
              <a:gd name="adj2" fmla="val 3113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/>
              <a:t>Vrsta datoteke</a:t>
            </a:r>
          </a:p>
          <a:p>
            <a:r>
              <a:rPr lang="hr-HR" dirty="0"/>
              <a:t>URL</a:t>
            </a:r>
          </a:p>
          <a:p>
            <a:r>
              <a:rPr lang="hr-HR" dirty="0"/>
              <a:t>Vrsta tehničkog zahtjeva</a:t>
            </a:r>
          </a:p>
          <a:p>
            <a:r>
              <a:rPr lang="hr-HR" dirty="0"/>
              <a:t>Naziv</a:t>
            </a:r>
          </a:p>
          <a:p>
            <a:r>
              <a:rPr lang="hr-HR" dirty="0"/>
              <a:t>Najmanja verzija</a:t>
            </a:r>
          </a:p>
          <a:p>
            <a:r>
              <a:rPr lang="hr-HR" dirty="0"/>
              <a:t>Najveća verzija</a:t>
            </a:r>
          </a:p>
          <a:p>
            <a:r>
              <a:rPr lang="hr-HR" dirty="0"/>
              <a:t>Ostali tehnički uvjeti</a:t>
            </a:r>
          </a:p>
          <a:p>
            <a:r>
              <a:rPr lang="hr-HR" dirty="0"/>
              <a:t>Trajanje</a:t>
            </a:r>
            <a:endParaRPr lang="hr-HR" dirty="0" smtClean="0"/>
          </a:p>
        </p:txBody>
      </p:sp>
      <p:sp>
        <p:nvSpPr>
          <p:cNvPr id="19" name="Rectangular Callout 18"/>
          <p:cNvSpPr/>
          <p:nvPr/>
        </p:nvSpPr>
        <p:spPr>
          <a:xfrm>
            <a:off x="4735549" y="2806118"/>
            <a:ext cx="2710543" cy="1489510"/>
          </a:xfrm>
          <a:prstGeom prst="wedgeRectCallout">
            <a:avLst>
              <a:gd name="adj1" fmla="val -118946"/>
              <a:gd name="adj2" fmla="val 1214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dirty="0"/>
              <a:t>Datoteka</a:t>
            </a:r>
          </a:p>
          <a:p>
            <a:r>
              <a:rPr lang="pl-PL" dirty="0"/>
              <a:t>Uvjeti korištenja</a:t>
            </a:r>
          </a:p>
          <a:p>
            <a:r>
              <a:rPr lang="pl-PL" dirty="0"/>
              <a:t>Prava pristupa</a:t>
            </a:r>
          </a:p>
          <a:p>
            <a:r>
              <a:rPr lang="pl-PL" dirty="0"/>
              <a:t>Kontakt e-mail</a:t>
            </a:r>
          </a:p>
          <a:p>
            <a:r>
              <a:rPr lang="pl-PL" dirty="0"/>
              <a:t>Javna napomena</a:t>
            </a:r>
          </a:p>
          <a:p>
            <a:r>
              <a:rPr lang="pl-PL" dirty="0"/>
              <a:t>Napomena administratoru</a:t>
            </a:r>
            <a:endParaRPr lang="hr-HR" dirty="0" smtClean="0"/>
          </a:p>
        </p:txBody>
      </p:sp>
      <p:sp>
        <p:nvSpPr>
          <p:cNvPr id="20" name="Flowchart: Connector 19"/>
          <p:cNvSpPr/>
          <p:nvPr/>
        </p:nvSpPr>
        <p:spPr>
          <a:xfrm>
            <a:off x="628646" y="4055871"/>
            <a:ext cx="518831" cy="533593"/>
          </a:xfrm>
          <a:prstGeom prst="flowChartConnector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/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46094" y="4168778"/>
            <a:ext cx="1338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Pregled unosa</a:t>
            </a:r>
            <a:endParaRPr lang="hr-H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30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Prikaz unosa objekta Obrazovni sadržaj u Dabar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46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Korisni izvori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hr-HR" i="1" dirty="0"/>
              <a:t>O</a:t>
            </a:r>
            <a:r>
              <a:rPr lang="hr-HR" i="1" dirty="0" smtClean="0"/>
              <a:t>nline</a:t>
            </a:r>
            <a:r>
              <a:rPr lang="hr-HR" dirty="0" smtClean="0"/>
              <a:t> tečajevi </a:t>
            </a:r>
            <a:r>
              <a:rPr lang="pt-BR" dirty="0" smtClean="0">
                <a:hlinkClick r:id="rId2"/>
              </a:rPr>
              <a:t>Uporaba </a:t>
            </a:r>
            <a:r>
              <a:rPr lang="pt-BR" dirty="0">
                <a:hlinkClick r:id="rId2"/>
              </a:rPr>
              <a:t>Creative Commons licenci na obrazovnim sadržajima (A405</a:t>
            </a:r>
            <a:r>
              <a:rPr lang="pt-BR" dirty="0" smtClean="0">
                <a:hlinkClick r:id="rId2"/>
              </a:rPr>
              <a:t>)</a:t>
            </a:r>
            <a:r>
              <a:rPr lang="hr-HR" dirty="0" smtClean="0"/>
              <a:t> i </a:t>
            </a:r>
            <a:br>
              <a:rPr lang="hr-HR" dirty="0" smtClean="0"/>
            </a:br>
            <a:r>
              <a:rPr lang="pt-BR" u="sng" dirty="0" smtClean="0">
                <a:hlinkClick r:id="rId3"/>
              </a:rPr>
              <a:t>Autorstvo</a:t>
            </a:r>
            <a:r>
              <a:rPr lang="pt-BR" u="sng" dirty="0">
                <a:hlinkClick r:id="rId3"/>
              </a:rPr>
              <a:t>, citiranje i plagiranje: što, kako, zašto? (</a:t>
            </a:r>
            <a:r>
              <a:rPr lang="pt-BR" u="sng" dirty="0" smtClean="0">
                <a:hlinkClick r:id="rId3"/>
              </a:rPr>
              <a:t>A505)</a:t>
            </a:r>
            <a:r>
              <a:rPr lang="hr-HR" dirty="0"/>
              <a:t> </a:t>
            </a:r>
            <a:r>
              <a:rPr lang="hr-HR" dirty="0" smtClean="0"/>
              <a:t>dostupni preko sustava za e-učenje </a:t>
            </a:r>
            <a:r>
              <a:rPr lang="hr-HR" dirty="0" smtClean="0">
                <a:hlinkClick r:id="rId4"/>
              </a:rPr>
              <a:t>lms.srce.hr</a:t>
            </a:r>
            <a:r>
              <a:rPr lang="hr-HR" dirty="0" smtClean="0"/>
              <a:t> (bez dodatne naknade)</a:t>
            </a:r>
          </a:p>
          <a:p>
            <a:pPr>
              <a:lnSpc>
                <a:spcPct val="130000"/>
              </a:lnSpc>
            </a:pPr>
            <a:r>
              <a:rPr lang="hr-HR" i="1" dirty="0" smtClean="0"/>
              <a:t>Web</a:t>
            </a:r>
            <a:r>
              <a:rPr lang="hr-HR" dirty="0" smtClean="0"/>
              <a:t>-stranice Srca s informacijama o otvorenom pristupu i otvorenim obrazovnim sadržajima </a:t>
            </a:r>
            <a:br>
              <a:rPr lang="hr-HR" dirty="0" smtClean="0"/>
            </a:br>
            <a:r>
              <a:rPr lang="hr-HR" dirty="0" smtClean="0"/>
              <a:t>(</a:t>
            </a:r>
            <a:r>
              <a:rPr lang="hr-HR" dirty="0" smtClean="0">
                <a:hlinkClick r:id="rId5"/>
              </a:rPr>
              <a:t>OA-OER</a:t>
            </a:r>
            <a:r>
              <a:rPr lang="hr-HR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6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Hvala!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750"/>
              </a:spcBef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Radna skupina za obrazovne sadržaje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Mihaela </a:t>
            </a:r>
            <a:r>
              <a:rPr lang="hr-HR" dirty="0" err="1"/>
              <a:t>Banek</a:t>
            </a:r>
            <a:r>
              <a:rPr lang="hr-HR" dirty="0"/>
              <a:t> Zorica (FFZG)</a:t>
            </a:r>
          </a:p>
          <a:p>
            <a:r>
              <a:rPr lang="hr-HR" dirty="0"/>
              <a:t>Matija </a:t>
            </a:r>
            <a:r>
              <a:rPr lang="hr-HR" dirty="0" err="1"/>
              <a:t>Batur</a:t>
            </a:r>
            <a:r>
              <a:rPr lang="hr-HR" dirty="0"/>
              <a:t> (NCVVO)</a:t>
            </a:r>
          </a:p>
          <a:p>
            <a:r>
              <a:rPr lang="hr-HR" dirty="0"/>
              <a:t>Marijana Briški Gudelj (KIF)</a:t>
            </a:r>
          </a:p>
          <a:p>
            <a:r>
              <a:rPr lang="hr-HR" dirty="0"/>
              <a:t>Mario Dumančić (UFZG)</a:t>
            </a:r>
          </a:p>
          <a:p>
            <a:r>
              <a:rPr lang="hr-HR" dirty="0"/>
              <a:t>Darko Grabar (FOI)</a:t>
            </a:r>
          </a:p>
          <a:p>
            <a:r>
              <a:rPr lang="hr-HR" dirty="0"/>
              <a:t>Dragana </a:t>
            </a:r>
            <a:r>
              <a:rPr lang="hr-HR" dirty="0" err="1"/>
              <a:t>Koljenik</a:t>
            </a:r>
            <a:r>
              <a:rPr lang="hr-HR" dirty="0"/>
              <a:t> (NSK)</a:t>
            </a:r>
          </a:p>
          <a:p>
            <a:r>
              <a:rPr lang="hr-HR" dirty="0"/>
              <a:t>Lea </a:t>
            </a:r>
            <a:r>
              <a:rPr lang="hr-HR" dirty="0" err="1"/>
              <a:t>Lazzarich</a:t>
            </a:r>
            <a:r>
              <a:rPr lang="hr-HR" dirty="0"/>
              <a:t> (SVKRI)</a:t>
            </a:r>
          </a:p>
          <a:p>
            <a:r>
              <a:rPr lang="hr-HR" dirty="0"/>
              <a:t>Zvonko Martinović (Srce) - </a:t>
            </a:r>
            <a:r>
              <a:rPr lang="hr-HR" b="1" dirty="0"/>
              <a:t>voditelj</a:t>
            </a:r>
            <a:endParaRPr lang="hr-HR" dirty="0"/>
          </a:p>
          <a:p>
            <a:r>
              <a:rPr lang="hr-HR" dirty="0"/>
              <a:t>Sabina Rako (Srce)</a:t>
            </a:r>
          </a:p>
          <a:p>
            <a:r>
              <a:rPr lang="hr-HR" dirty="0"/>
              <a:t>Lina Šojat (IPU</a:t>
            </a:r>
            <a:r>
              <a:rPr lang="hr-HR" dirty="0" smtClean="0"/>
              <a:t>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03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Priprema implementacije objekta Obrazovni sadržaj u Dabar i nove integracije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08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Aktivnosti radne skupine i tima Dabar</a:t>
            </a:r>
            <a:endParaRPr lang="hr-HR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83932186"/>
              </p:ext>
            </p:extLst>
          </p:nvPr>
        </p:nvGraphicFramePr>
        <p:xfrm>
          <a:off x="542180" y="491784"/>
          <a:ext cx="8508830" cy="3524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284236" y="3869450"/>
            <a:ext cx="6589261" cy="72958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dirty="0" smtClean="0"/>
              <a:t>Aktualno stanje (listopad 2020.):</a:t>
            </a:r>
          </a:p>
          <a:p>
            <a:r>
              <a:rPr lang="hr-HR" dirty="0" smtClean="0"/>
              <a:t>Podrška </a:t>
            </a:r>
            <a:r>
              <a:rPr lang="hr-HR" dirty="0"/>
              <a:t>za pohranjivanje obrazovnih sadržaja </a:t>
            </a:r>
            <a:r>
              <a:rPr lang="hr-HR" dirty="0" smtClean="0"/>
              <a:t>uključena je </a:t>
            </a:r>
            <a:r>
              <a:rPr lang="hr-HR" dirty="0"/>
              <a:t>na </a:t>
            </a:r>
            <a:r>
              <a:rPr lang="hr-HR" b="1" dirty="0" smtClean="0"/>
              <a:t>svim</a:t>
            </a:r>
            <a:r>
              <a:rPr lang="hr-HR" dirty="0" smtClean="0"/>
              <a:t> repozitorijima u Dabru.</a:t>
            </a:r>
            <a:endParaRPr lang="hr-HR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34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Povezivanje </a:t>
            </a:r>
            <a:r>
              <a:rPr lang="hr-HR" dirty="0" smtClean="0"/>
              <a:t>sustava Merlin </a:t>
            </a:r>
            <a:r>
              <a:rPr lang="hr-HR" dirty="0" smtClean="0"/>
              <a:t>i </a:t>
            </a:r>
            <a:r>
              <a:rPr lang="hr-HR" dirty="0" smtClean="0"/>
              <a:t>Dabar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b="1" dirty="0" smtClean="0"/>
              <a:t>Korisni linkovi</a:t>
            </a:r>
          </a:p>
          <a:p>
            <a:endParaRPr lang="hr-HR" b="1" dirty="0" smtClean="0"/>
          </a:p>
          <a:p>
            <a:pPr lvl="1"/>
            <a:r>
              <a:rPr lang="fi-FI" sz="1350" dirty="0" smtClean="0">
                <a:hlinkClick r:id="rId2"/>
              </a:rPr>
              <a:t>https</a:t>
            </a:r>
            <a:r>
              <a:rPr lang="fi-FI" sz="1350" dirty="0">
                <a:hlinkClick r:id="rId2"/>
              </a:rPr>
              <a:t>://</a:t>
            </a:r>
            <a:r>
              <a:rPr lang="fi-FI" sz="1350" dirty="0" smtClean="0">
                <a:hlinkClick r:id="rId2"/>
              </a:rPr>
              <a:t>wiki.srce.hr/pages/viewpage.action?pageId=53381371</a:t>
            </a:r>
            <a:r>
              <a:rPr lang="hr-HR" sz="1350" dirty="0" smtClean="0"/>
              <a:t> </a:t>
            </a:r>
            <a:endParaRPr lang="fi-FI" sz="1350" dirty="0"/>
          </a:p>
          <a:p>
            <a:pPr marL="257168" lvl="1" indent="0">
              <a:buNone/>
            </a:pPr>
            <a:endParaRPr lang="fi-FI" sz="1350" dirty="0"/>
          </a:p>
          <a:p>
            <a:pPr lvl="1"/>
            <a:r>
              <a:rPr lang="fi-FI" sz="1350" dirty="0" smtClean="0">
                <a:hlinkClick r:id="rId3"/>
              </a:rPr>
              <a:t>https</a:t>
            </a:r>
            <a:r>
              <a:rPr lang="fi-FI" sz="1350" dirty="0">
                <a:hlinkClick r:id="rId3"/>
              </a:rPr>
              <a:t>://</a:t>
            </a:r>
            <a:r>
              <a:rPr lang="fi-FI" sz="1350" dirty="0" smtClean="0">
                <a:hlinkClick r:id="rId3"/>
              </a:rPr>
              <a:t>www.srce.unizg.hr/sustavi-za-ucenje-na-daljinu/merlin/povezivanje-sa-sustavom-dabar</a:t>
            </a:r>
            <a:r>
              <a:rPr lang="hr-HR" sz="1350" dirty="0" smtClean="0"/>
              <a:t> </a:t>
            </a:r>
            <a:endParaRPr lang="en-GB" sz="135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119" y="1357652"/>
            <a:ext cx="2542862" cy="1414691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72" y="1317286"/>
            <a:ext cx="2266950" cy="1495425"/>
          </a:xfrm>
          <a:prstGeom prst="rect">
            <a:avLst/>
          </a:prstGeom>
        </p:spPr>
      </p:pic>
      <p:sp>
        <p:nvSpPr>
          <p:cNvPr id="8" name="Strelica udesno 7"/>
          <p:cNvSpPr/>
          <p:nvPr/>
        </p:nvSpPr>
        <p:spPr>
          <a:xfrm>
            <a:off x="3825124" y="1933502"/>
            <a:ext cx="1074943" cy="45371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5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 obrazovnim objektima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00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</a:t>
            </a:r>
            <a:r>
              <a:rPr lang="hr-HR" dirty="0"/>
              <a:t>o</a:t>
            </a:r>
            <a:r>
              <a:rPr lang="hr-HR" dirty="0" smtClean="0"/>
              <a:t>brazovni objekt?</a:t>
            </a:r>
            <a:endParaRPr lang="hr-HR" dirty="0"/>
          </a:p>
        </p:txBody>
      </p:sp>
      <p:grpSp>
        <p:nvGrpSpPr>
          <p:cNvPr id="4" name="Group 3"/>
          <p:cNvGrpSpPr/>
          <p:nvPr/>
        </p:nvGrpSpPr>
        <p:grpSpPr>
          <a:xfrm>
            <a:off x="624854" y="1732252"/>
            <a:ext cx="7565090" cy="2729846"/>
            <a:chOff x="654400" y="1712048"/>
            <a:chExt cx="7565090" cy="2729846"/>
          </a:xfrm>
        </p:grpSpPr>
        <p:sp>
          <p:nvSpPr>
            <p:cNvPr id="5" name="Freeform 4"/>
            <p:cNvSpPr/>
            <p:nvPr/>
          </p:nvSpPr>
          <p:spPr>
            <a:xfrm>
              <a:off x="654400" y="1712048"/>
              <a:ext cx="1477556" cy="2729846"/>
            </a:xfrm>
            <a:custGeom>
              <a:avLst/>
              <a:gdLst>
                <a:gd name="connsiteX0" fmla="*/ 0 w 1477556"/>
                <a:gd name="connsiteY0" fmla="*/ 147756 h 2729846"/>
                <a:gd name="connsiteX1" fmla="*/ 147756 w 1477556"/>
                <a:gd name="connsiteY1" fmla="*/ 0 h 2729846"/>
                <a:gd name="connsiteX2" fmla="*/ 1329800 w 1477556"/>
                <a:gd name="connsiteY2" fmla="*/ 0 h 2729846"/>
                <a:gd name="connsiteX3" fmla="*/ 1477556 w 1477556"/>
                <a:gd name="connsiteY3" fmla="*/ 147756 h 2729846"/>
                <a:gd name="connsiteX4" fmla="*/ 1477556 w 1477556"/>
                <a:gd name="connsiteY4" fmla="*/ 2582090 h 2729846"/>
                <a:gd name="connsiteX5" fmla="*/ 1329800 w 1477556"/>
                <a:gd name="connsiteY5" fmla="*/ 2729846 h 2729846"/>
                <a:gd name="connsiteX6" fmla="*/ 147756 w 1477556"/>
                <a:gd name="connsiteY6" fmla="*/ 2729846 h 2729846"/>
                <a:gd name="connsiteX7" fmla="*/ 0 w 1477556"/>
                <a:gd name="connsiteY7" fmla="*/ 2582090 h 2729846"/>
                <a:gd name="connsiteX8" fmla="*/ 0 w 1477556"/>
                <a:gd name="connsiteY8" fmla="*/ 147756 h 272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7556" h="2729846">
                  <a:moveTo>
                    <a:pt x="0" y="147756"/>
                  </a:moveTo>
                  <a:cubicBezTo>
                    <a:pt x="0" y="66153"/>
                    <a:pt x="66153" y="0"/>
                    <a:pt x="147756" y="0"/>
                  </a:cubicBezTo>
                  <a:lnTo>
                    <a:pt x="1329800" y="0"/>
                  </a:lnTo>
                  <a:cubicBezTo>
                    <a:pt x="1411403" y="0"/>
                    <a:pt x="1477556" y="66153"/>
                    <a:pt x="1477556" y="147756"/>
                  </a:cubicBezTo>
                  <a:lnTo>
                    <a:pt x="1477556" y="2582090"/>
                  </a:lnTo>
                  <a:cubicBezTo>
                    <a:pt x="1477556" y="2663693"/>
                    <a:pt x="1411403" y="2729846"/>
                    <a:pt x="1329800" y="2729846"/>
                  </a:cubicBezTo>
                  <a:lnTo>
                    <a:pt x="147756" y="2729846"/>
                  </a:lnTo>
                  <a:cubicBezTo>
                    <a:pt x="66153" y="2729846"/>
                    <a:pt x="0" y="2663693"/>
                    <a:pt x="0" y="2582090"/>
                  </a:cubicBezTo>
                  <a:lnTo>
                    <a:pt x="0" y="147756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1191506" rIns="99568" bIns="6455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1400" kern="1200" dirty="0" smtClean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kern="1200" dirty="0" smtClean="0"/>
                <a:t>Pojedinačni (multimedijalni) elementi</a:t>
              </a:r>
              <a:endParaRPr lang="hr-HR" sz="14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60532" y="1712048"/>
              <a:ext cx="1477556" cy="2729846"/>
            </a:xfrm>
            <a:custGeom>
              <a:avLst/>
              <a:gdLst>
                <a:gd name="connsiteX0" fmla="*/ 0 w 1477556"/>
                <a:gd name="connsiteY0" fmla="*/ 147756 h 2729846"/>
                <a:gd name="connsiteX1" fmla="*/ 147756 w 1477556"/>
                <a:gd name="connsiteY1" fmla="*/ 0 h 2729846"/>
                <a:gd name="connsiteX2" fmla="*/ 1329800 w 1477556"/>
                <a:gd name="connsiteY2" fmla="*/ 0 h 2729846"/>
                <a:gd name="connsiteX3" fmla="*/ 1477556 w 1477556"/>
                <a:gd name="connsiteY3" fmla="*/ 147756 h 2729846"/>
                <a:gd name="connsiteX4" fmla="*/ 1477556 w 1477556"/>
                <a:gd name="connsiteY4" fmla="*/ 2582090 h 2729846"/>
                <a:gd name="connsiteX5" fmla="*/ 1329800 w 1477556"/>
                <a:gd name="connsiteY5" fmla="*/ 2729846 h 2729846"/>
                <a:gd name="connsiteX6" fmla="*/ 147756 w 1477556"/>
                <a:gd name="connsiteY6" fmla="*/ 2729846 h 2729846"/>
                <a:gd name="connsiteX7" fmla="*/ 0 w 1477556"/>
                <a:gd name="connsiteY7" fmla="*/ 2582090 h 2729846"/>
                <a:gd name="connsiteX8" fmla="*/ 0 w 1477556"/>
                <a:gd name="connsiteY8" fmla="*/ 147756 h 272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7556" h="2729846">
                  <a:moveTo>
                    <a:pt x="0" y="147756"/>
                  </a:moveTo>
                  <a:cubicBezTo>
                    <a:pt x="0" y="66153"/>
                    <a:pt x="66153" y="0"/>
                    <a:pt x="147756" y="0"/>
                  </a:cubicBezTo>
                  <a:lnTo>
                    <a:pt x="1329800" y="0"/>
                  </a:lnTo>
                  <a:cubicBezTo>
                    <a:pt x="1411403" y="0"/>
                    <a:pt x="1477556" y="66153"/>
                    <a:pt x="1477556" y="147756"/>
                  </a:cubicBezTo>
                  <a:lnTo>
                    <a:pt x="1477556" y="2582090"/>
                  </a:lnTo>
                  <a:cubicBezTo>
                    <a:pt x="1477556" y="2663693"/>
                    <a:pt x="1411403" y="2729846"/>
                    <a:pt x="1329800" y="2729846"/>
                  </a:cubicBezTo>
                  <a:lnTo>
                    <a:pt x="147756" y="2729846"/>
                  </a:lnTo>
                  <a:cubicBezTo>
                    <a:pt x="66153" y="2729846"/>
                    <a:pt x="0" y="2663693"/>
                    <a:pt x="0" y="2582090"/>
                  </a:cubicBezTo>
                  <a:lnTo>
                    <a:pt x="0" y="147756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1191506" rIns="99568" bIns="6455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kern="1200" dirty="0" smtClean="0"/>
                <a:t>Stranice</a:t>
              </a:r>
              <a:endParaRPr lang="hr-HR" sz="1400" kern="12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818567" y="1765245"/>
              <a:ext cx="496516" cy="505461"/>
            </a:xfrm>
            <a:prstGeom prst="ellipse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3698167" y="1712048"/>
              <a:ext cx="1477556" cy="2729846"/>
            </a:xfrm>
            <a:custGeom>
              <a:avLst/>
              <a:gdLst>
                <a:gd name="connsiteX0" fmla="*/ 0 w 1477556"/>
                <a:gd name="connsiteY0" fmla="*/ 147756 h 2729846"/>
                <a:gd name="connsiteX1" fmla="*/ 147756 w 1477556"/>
                <a:gd name="connsiteY1" fmla="*/ 0 h 2729846"/>
                <a:gd name="connsiteX2" fmla="*/ 1329800 w 1477556"/>
                <a:gd name="connsiteY2" fmla="*/ 0 h 2729846"/>
                <a:gd name="connsiteX3" fmla="*/ 1477556 w 1477556"/>
                <a:gd name="connsiteY3" fmla="*/ 147756 h 2729846"/>
                <a:gd name="connsiteX4" fmla="*/ 1477556 w 1477556"/>
                <a:gd name="connsiteY4" fmla="*/ 2582090 h 2729846"/>
                <a:gd name="connsiteX5" fmla="*/ 1329800 w 1477556"/>
                <a:gd name="connsiteY5" fmla="*/ 2729846 h 2729846"/>
                <a:gd name="connsiteX6" fmla="*/ 147756 w 1477556"/>
                <a:gd name="connsiteY6" fmla="*/ 2729846 h 2729846"/>
                <a:gd name="connsiteX7" fmla="*/ 0 w 1477556"/>
                <a:gd name="connsiteY7" fmla="*/ 2582090 h 2729846"/>
                <a:gd name="connsiteX8" fmla="*/ 0 w 1477556"/>
                <a:gd name="connsiteY8" fmla="*/ 147756 h 272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7556" h="2729846">
                  <a:moveTo>
                    <a:pt x="0" y="147756"/>
                  </a:moveTo>
                  <a:cubicBezTo>
                    <a:pt x="0" y="66153"/>
                    <a:pt x="66153" y="0"/>
                    <a:pt x="147756" y="0"/>
                  </a:cubicBezTo>
                  <a:lnTo>
                    <a:pt x="1329800" y="0"/>
                  </a:lnTo>
                  <a:cubicBezTo>
                    <a:pt x="1411403" y="0"/>
                    <a:pt x="1477556" y="66153"/>
                    <a:pt x="1477556" y="147756"/>
                  </a:cubicBezTo>
                  <a:lnTo>
                    <a:pt x="1477556" y="2582090"/>
                  </a:lnTo>
                  <a:cubicBezTo>
                    <a:pt x="1477556" y="2663693"/>
                    <a:pt x="1411403" y="2729846"/>
                    <a:pt x="1329800" y="2729846"/>
                  </a:cubicBezTo>
                  <a:lnTo>
                    <a:pt x="147756" y="2729846"/>
                  </a:lnTo>
                  <a:cubicBezTo>
                    <a:pt x="66153" y="2729846"/>
                    <a:pt x="0" y="2663693"/>
                    <a:pt x="0" y="2582090"/>
                  </a:cubicBezTo>
                  <a:lnTo>
                    <a:pt x="0" y="147756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1191506" rIns="99568" bIns="6455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kern="1200" dirty="0" smtClean="0"/>
                <a:t>Lekcije</a:t>
              </a:r>
              <a:endParaRPr lang="hr-HR" sz="1400" kern="12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3844232" y="1805848"/>
              <a:ext cx="751338" cy="745521"/>
            </a:xfrm>
            <a:prstGeom prst="ellipse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5220050" y="1712048"/>
              <a:ext cx="1477556" cy="2729846"/>
            </a:xfrm>
            <a:custGeom>
              <a:avLst/>
              <a:gdLst>
                <a:gd name="connsiteX0" fmla="*/ 0 w 1477556"/>
                <a:gd name="connsiteY0" fmla="*/ 147756 h 2729846"/>
                <a:gd name="connsiteX1" fmla="*/ 147756 w 1477556"/>
                <a:gd name="connsiteY1" fmla="*/ 0 h 2729846"/>
                <a:gd name="connsiteX2" fmla="*/ 1329800 w 1477556"/>
                <a:gd name="connsiteY2" fmla="*/ 0 h 2729846"/>
                <a:gd name="connsiteX3" fmla="*/ 1477556 w 1477556"/>
                <a:gd name="connsiteY3" fmla="*/ 147756 h 2729846"/>
                <a:gd name="connsiteX4" fmla="*/ 1477556 w 1477556"/>
                <a:gd name="connsiteY4" fmla="*/ 2582090 h 2729846"/>
                <a:gd name="connsiteX5" fmla="*/ 1329800 w 1477556"/>
                <a:gd name="connsiteY5" fmla="*/ 2729846 h 2729846"/>
                <a:gd name="connsiteX6" fmla="*/ 147756 w 1477556"/>
                <a:gd name="connsiteY6" fmla="*/ 2729846 h 2729846"/>
                <a:gd name="connsiteX7" fmla="*/ 0 w 1477556"/>
                <a:gd name="connsiteY7" fmla="*/ 2582090 h 2729846"/>
                <a:gd name="connsiteX8" fmla="*/ 0 w 1477556"/>
                <a:gd name="connsiteY8" fmla="*/ 147756 h 272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7556" h="2729846">
                  <a:moveTo>
                    <a:pt x="0" y="147756"/>
                  </a:moveTo>
                  <a:cubicBezTo>
                    <a:pt x="0" y="66153"/>
                    <a:pt x="66153" y="0"/>
                    <a:pt x="147756" y="0"/>
                  </a:cubicBezTo>
                  <a:lnTo>
                    <a:pt x="1329800" y="0"/>
                  </a:lnTo>
                  <a:cubicBezTo>
                    <a:pt x="1411403" y="0"/>
                    <a:pt x="1477556" y="66153"/>
                    <a:pt x="1477556" y="147756"/>
                  </a:cubicBezTo>
                  <a:lnTo>
                    <a:pt x="1477556" y="2582090"/>
                  </a:lnTo>
                  <a:cubicBezTo>
                    <a:pt x="1477556" y="2663693"/>
                    <a:pt x="1411403" y="2729846"/>
                    <a:pt x="1329800" y="2729846"/>
                  </a:cubicBezTo>
                  <a:lnTo>
                    <a:pt x="147756" y="2729846"/>
                  </a:lnTo>
                  <a:cubicBezTo>
                    <a:pt x="66153" y="2729846"/>
                    <a:pt x="0" y="2663693"/>
                    <a:pt x="0" y="2582090"/>
                  </a:cubicBezTo>
                  <a:lnTo>
                    <a:pt x="0" y="147756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1191506" rIns="99568" bIns="6455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kern="1200" dirty="0" smtClean="0"/>
                <a:t>Kolegiji / Predmeti / Tečajevi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5504309" y="1875838"/>
              <a:ext cx="909038" cy="909038"/>
            </a:xfrm>
            <a:prstGeom prst="ellipse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6741934" y="1712048"/>
              <a:ext cx="1477556" cy="2729846"/>
            </a:xfrm>
            <a:custGeom>
              <a:avLst/>
              <a:gdLst>
                <a:gd name="connsiteX0" fmla="*/ 0 w 1477556"/>
                <a:gd name="connsiteY0" fmla="*/ 147756 h 2729846"/>
                <a:gd name="connsiteX1" fmla="*/ 147756 w 1477556"/>
                <a:gd name="connsiteY1" fmla="*/ 0 h 2729846"/>
                <a:gd name="connsiteX2" fmla="*/ 1329800 w 1477556"/>
                <a:gd name="connsiteY2" fmla="*/ 0 h 2729846"/>
                <a:gd name="connsiteX3" fmla="*/ 1477556 w 1477556"/>
                <a:gd name="connsiteY3" fmla="*/ 147756 h 2729846"/>
                <a:gd name="connsiteX4" fmla="*/ 1477556 w 1477556"/>
                <a:gd name="connsiteY4" fmla="*/ 2582090 h 2729846"/>
                <a:gd name="connsiteX5" fmla="*/ 1329800 w 1477556"/>
                <a:gd name="connsiteY5" fmla="*/ 2729846 h 2729846"/>
                <a:gd name="connsiteX6" fmla="*/ 147756 w 1477556"/>
                <a:gd name="connsiteY6" fmla="*/ 2729846 h 2729846"/>
                <a:gd name="connsiteX7" fmla="*/ 0 w 1477556"/>
                <a:gd name="connsiteY7" fmla="*/ 2582090 h 2729846"/>
                <a:gd name="connsiteX8" fmla="*/ 0 w 1477556"/>
                <a:gd name="connsiteY8" fmla="*/ 147756 h 2729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7556" h="2729846">
                  <a:moveTo>
                    <a:pt x="0" y="147756"/>
                  </a:moveTo>
                  <a:cubicBezTo>
                    <a:pt x="0" y="66153"/>
                    <a:pt x="66153" y="0"/>
                    <a:pt x="147756" y="0"/>
                  </a:cubicBezTo>
                  <a:lnTo>
                    <a:pt x="1329800" y="0"/>
                  </a:lnTo>
                  <a:cubicBezTo>
                    <a:pt x="1411403" y="0"/>
                    <a:pt x="1477556" y="66153"/>
                    <a:pt x="1477556" y="147756"/>
                  </a:cubicBezTo>
                  <a:lnTo>
                    <a:pt x="1477556" y="2582090"/>
                  </a:lnTo>
                  <a:cubicBezTo>
                    <a:pt x="1477556" y="2663693"/>
                    <a:pt x="1411403" y="2729846"/>
                    <a:pt x="1329800" y="2729846"/>
                  </a:cubicBezTo>
                  <a:lnTo>
                    <a:pt x="147756" y="2729846"/>
                  </a:lnTo>
                  <a:cubicBezTo>
                    <a:pt x="66153" y="2729846"/>
                    <a:pt x="0" y="2663693"/>
                    <a:pt x="0" y="2582090"/>
                  </a:cubicBezTo>
                  <a:lnTo>
                    <a:pt x="0" y="147756"/>
                  </a:lnTo>
                  <a:close/>
                </a:path>
              </a:pathLst>
            </a:cu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568" tIns="1191506" rIns="99568" bIns="6455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400" kern="1200" dirty="0" err="1" smtClean="0"/>
                <a:t>Kurikul</a:t>
              </a:r>
              <a:endParaRPr lang="hr-HR" sz="1400" kern="1200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7026193" y="1875838"/>
              <a:ext cx="909038" cy="909038"/>
            </a:xfrm>
            <a:prstGeom prst="ellipse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3" name="Rectangle 2"/>
          <p:cNvSpPr/>
          <p:nvPr/>
        </p:nvSpPr>
        <p:spPr>
          <a:xfrm>
            <a:off x="563634" y="1107970"/>
            <a:ext cx="795171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Obrazovni objekt je bilo koji sadržaj, digitalan ili </a:t>
            </a:r>
            <a:r>
              <a:rPr lang="hr-HR" dirty="0" err="1" smtClean="0"/>
              <a:t>nedigitalan</a:t>
            </a:r>
            <a:r>
              <a:rPr lang="hr-HR" dirty="0" smtClean="0"/>
              <a:t>, koji </a:t>
            </a:r>
            <a:r>
              <a:rPr lang="hr-HR" dirty="0"/>
              <a:t>se može koristiti za učenje i/ili </a:t>
            </a:r>
            <a:r>
              <a:rPr lang="hr-HR" dirty="0" smtClean="0"/>
              <a:t>poučavanje.</a:t>
            </a:r>
            <a:r>
              <a:rPr lang="en-US" dirty="0"/>
              <a:t>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(IEEE </a:t>
            </a:r>
            <a:r>
              <a:rPr lang="hr-HR" i="1" dirty="0" err="1" smtClean="0"/>
              <a:t>Learning</a:t>
            </a:r>
            <a:r>
              <a:rPr lang="hr-HR" i="1" dirty="0" smtClean="0"/>
              <a:t> Technology </a:t>
            </a:r>
            <a:r>
              <a:rPr lang="hr-HR" i="1" dirty="0" err="1" smtClean="0"/>
              <a:t>Standards</a:t>
            </a:r>
            <a:r>
              <a:rPr lang="hr-HR" i="1" dirty="0" smtClean="0"/>
              <a:t> </a:t>
            </a:r>
            <a:r>
              <a:rPr lang="hr-HR" i="1" dirty="0" err="1" smtClean="0"/>
              <a:t>Committee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23" name="Oval 22"/>
          <p:cNvSpPr/>
          <p:nvPr/>
        </p:nvSpPr>
        <p:spPr>
          <a:xfrm>
            <a:off x="2261972" y="2197193"/>
            <a:ext cx="496516" cy="505461"/>
          </a:xfrm>
          <a:prstGeom prst="ellips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Oval 23"/>
          <p:cNvSpPr/>
          <p:nvPr/>
        </p:nvSpPr>
        <p:spPr>
          <a:xfrm>
            <a:off x="2916968" y="2465476"/>
            <a:ext cx="496516" cy="505461"/>
          </a:xfrm>
          <a:prstGeom prst="ellips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Oval 24"/>
          <p:cNvSpPr/>
          <p:nvPr/>
        </p:nvSpPr>
        <p:spPr>
          <a:xfrm>
            <a:off x="699125" y="1785449"/>
            <a:ext cx="496516" cy="505461"/>
          </a:xfrm>
          <a:prstGeom prst="ellips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hr-HR" dirty="0"/>
          </a:p>
        </p:txBody>
      </p:sp>
      <p:sp>
        <p:nvSpPr>
          <p:cNvPr id="26" name="Oval 25"/>
          <p:cNvSpPr/>
          <p:nvPr/>
        </p:nvSpPr>
        <p:spPr>
          <a:xfrm>
            <a:off x="1547258" y="1775110"/>
            <a:ext cx="496516" cy="505461"/>
          </a:xfrm>
          <a:prstGeom prst="ellips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Oval 26"/>
          <p:cNvSpPr/>
          <p:nvPr/>
        </p:nvSpPr>
        <p:spPr>
          <a:xfrm>
            <a:off x="1118686" y="2190485"/>
            <a:ext cx="496516" cy="505461"/>
          </a:xfrm>
          <a:prstGeom prst="ellips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Oval 27"/>
          <p:cNvSpPr/>
          <p:nvPr/>
        </p:nvSpPr>
        <p:spPr>
          <a:xfrm>
            <a:off x="1494794" y="2639413"/>
            <a:ext cx="496516" cy="505461"/>
          </a:xfrm>
          <a:prstGeom prst="ellips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Oval 28"/>
          <p:cNvSpPr/>
          <p:nvPr/>
        </p:nvSpPr>
        <p:spPr>
          <a:xfrm>
            <a:off x="753620" y="2641104"/>
            <a:ext cx="496516" cy="505461"/>
          </a:xfrm>
          <a:prstGeom prst="ellips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Oval 29"/>
          <p:cNvSpPr/>
          <p:nvPr/>
        </p:nvSpPr>
        <p:spPr>
          <a:xfrm>
            <a:off x="4297037" y="2473803"/>
            <a:ext cx="711245" cy="723609"/>
          </a:xfrm>
          <a:prstGeom prst="ellipse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Right Arrow 5"/>
          <p:cNvSpPr/>
          <p:nvPr/>
        </p:nvSpPr>
        <p:spPr>
          <a:xfrm>
            <a:off x="782669" y="3849301"/>
            <a:ext cx="7249459" cy="558174"/>
          </a:xfrm>
          <a:prstGeom prst="rightArrow">
            <a:avLst/>
          </a:prstGeom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8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930" y="273847"/>
            <a:ext cx="7886700" cy="994172"/>
          </a:xfrm>
        </p:spPr>
        <p:txBody>
          <a:bodyPr/>
          <a:lstStyle/>
          <a:p>
            <a:r>
              <a:rPr lang="hr-HR" dirty="0" smtClean="0"/>
              <a:t>Uporaba obrazovnih objekata koji su pohranjeni u repozitoriju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ounded Rectangle 3"/>
          <p:cNvSpPr/>
          <p:nvPr/>
        </p:nvSpPr>
        <p:spPr>
          <a:xfrm>
            <a:off x="3685243" y="1748126"/>
            <a:ext cx="1558739" cy="430306"/>
          </a:xfrm>
          <a:prstGeom prst="round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Obrazovni objekt 1</a:t>
            </a:r>
            <a:endParaRPr lang="hr-HR" dirty="0"/>
          </a:p>
        </p:txBody>
      </p:sp>
      <p:sp>
        <p:nvSpPr>
          <p:cNvPr id="5" name="Rounded Rectangle 4"/>
          <p:cNvSpPr/>
          <p:nvPr/>
        </p:nvSpPr>
        <p:spPr>
          <a:xfrm>
            <a:off x="3685243" y="2358117"/>
            <a:ext cx="1567704" cy="430306"/>
          </a:xfrm>
          <a:prstGeom prst="round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Obrazovni objekt 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85243" y="2945976"/>
            <a:ext cx="1567703" cy="430306"/>
          </a:xfrm>
          <a:prstGeom prst="round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Obrazovni objekt 3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685243" y="3950630"/>
            <a:ext cx="1567703" cy="430306"/>
          </a:xfrm>
          <a:prstGeom prst="round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Obrazovni objekt 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262969" y="2612841"/>
            <a:ext cx="2568763" cy="502573"/>
          </a:xfrm>
          <a:prstGeom prst="round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Prilagođena obrazovna cjelina</a:t>
            </a:r>
            <a:endParaRPr lang="hr-HR" dirty="0"/>
          </a:p>
        </p:txBody>
      </p:sp>
      <p:cxnSp>
        <p:nvCxnSpPr>
          <p:cNvPr id="13" name="Straight Arrow Connector 12"/>
          <p:cNvCxnSpPr>
            <a:stCxn id="4" idx="3"/>
            <a:endCxn id="11" idx="1"/>
          </p:cNvCxnSpPr>
          <p:nvPr/>
        </p:nvCxnSpPr>
        <p:spPr>
          <a:xfrm>
            <a:off x="5243982" y="1963279"/>
            <a:ext cx="1018987" cy="900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  <a:endCxn id="11" idx="1"/>
          </p:cNvCxnSpPr>
          <p:nvPr/>
        </p:nvCxnSpPr>
        <p:spPr>
          <a:xfrm>
            <a:off x="5252947" y="2573270"/>
            <a:ext cx="1010022" cy="290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11" idx="1"/>
          </p:cNvCxnSpPr>
          <p:nvPr/>
        </p:nvCxnSpPr>
        <p:spPr>
          <a:xfrm flipV="1">
            <a:off x="5252946" y="2864128"/>
            <a:ext cx="1010023" cy="297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3"/>
            <a:endCxn id="11" idx="1"/>
          </p:cNvCxnSpPr>
          <p:nvPr/>
        </p:nvCxnSpPr>
        <p:spPr>
          <a:xfrm flipV="1">
            <a:off x="5252946" y="2864128"/>
            <a:ext cx="1010023" cy="1301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611930" y="2517845"/>
            <a:ext cx="1955427" cy="50731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Repozitorij obrazovnih objekata</a:t>
            </a:r>
            <a:endParaRPr lang="hr-HR" dirty="0"/>
          </a:p>
        </p:txBody>
      </p:sp>
      <p:cxnSp>
        <p:nvCxnSpPr>
          <p:cNvPr id="46" name="Straight Arrow Connector 45"/>
          <p:cNvCxnSpPr>
            <a:stCxn id="43" idx="3"/>
            <a:endCxn id="4" idx="1"/>
          </p:cNvCxnSpPr>
          <p:nvPr/>
        </p:nvCxnSpPr>
        <p:spPr>
          <a:xfrm flipV="1">
            <a:off x="2567357" y="1963279"/>
            <a:ext cx="1117886" cy="8082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3" idx="3"/>
            <a:endCxn id="5" idx="1"/>
          </p:cNvCxnSpPr>
          <p:nvPr/>
        </p:nvCxnSpPr>
        <p:spPr>
          <a:xfrm flipV="1">
            <a:off x="2567357" y="2573270"/>
            <a:ext cx="1117886" cy="198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43" idx="3"/>
            <a:endCxn id="8" idx="1"/>
          </p:cNvCxnSpPr>
          <p:nvPr/>
        </p:nvCxnSpPr>
        <p:spPr>
          <a:xfrm>
            <a:off x="2567357" y="2771502"/>
            <a:ext cx="1117886" cy="389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3" idx="3"/>
            <a:endCxn id="10" idx="1"/>
          </p:cNvCxnSpPr>
          <p:nvPr/>
        </p:nvCxnSpPr>
        <p:spPr>
          <a:xfrm>
            <a:off x="2567357" y="2771502"/>
            <a:ext cx="1117886" cy="1394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4" name="Picture 2" descr="Digitalni akademski arhivi i repozitorij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062" y="1963279"/>
            <a:ext cx="838615" cy="49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Rectangular Callout 56"/>
          <p:cNvSpPr/>
          <p:nvPr/>
        </p:nvSpPr>
        <p:spPr>
          <a:xfrm>
            <a:off x="5451478" y="1173778"/>
            <a:ext cx="3181162" cy="474522"/>
          </a:xfrm>
          <a:prstGeom prst="wedgeRectCallout">
            <a:avLst>
              <a:gd name="adj1" fmla="val -55703"/>
              <a:gd name="adj2" fmla="val 102658"/>
            </a:avLst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Metapodatkovni</a:t>
            </a:r>
            <a:r>
              <a:rPr lang="hr-HR" dirty="0" smtClean="0"/>
              <a:t> opis obrazovnog objekta</a:t>
            </a:r>
            <a:endParaRPr lang="hr-HR" dirty="0"/>
          </a:p>
        </p:txBody>
      </p:sp>
      <p:sp>
        <p:nvSpPr>
          <p:cNvPr id="97" name="Rounded Rectangle 96"/>
          <p:cNvSpPr/>
          <p:nvPr/>
        </p:nvSpPr>
        <p:spPr>
          <a:xfrm>
            <a:off x="169729" y="3161129"/>
            <a:ext cx="3088243" cy="14349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dk1"/>
                </a:solidFill>
              </a:rPr>
              <a:t>Zna</a:t>
            </a:r>
            <a:r>
              <a:rPr lang="hr-HR" dirty="0" err="1">
                <a:solidFill>
                  <a:schemeClr val="dk1"/>
                </a:solidFill>
              </a:rPr>
              <a:t>čajke</a:t>
            </a:r>
            <a:r>
              <a:rPr lang="hr-HR" dirty="0">
                <a:solidFill>
                  <a:schemeClr val="dk1"/>
                </a:solidFill>
              </a:rPr>
              <a:t> obrazovnog objekta: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dk1"/>
                </a:solidFill>
              </a:rPr>
              <a:t>Samostalan 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dk1"/>
                </a:solidFill>
              </a:rPr>
              <a:t>Moguće ga je iskoristiti u različitim obrazovnim kontekstima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dk1"/>
                </a:solidFill>
              </a:rPr>
              <a:t>Opisan </a:t>
            </a:r>
            <a:r>
              <a:rPr lang="hr-HR" dirty="0">
                <a:solidFill>
                  <a:schemeClr val="dk1"/>
                </a:solidFill>
              </a:rPr>
              <a:t>je </a:t>
            </a:r>
            <a:r>
              <a:rPr lang="hr-HR" dirty="0" err="1">
                <a:solidFill>
                  <a:schemeClr val="dk1"/>
                </a:solidFill>
              </a:rPr>
              <a:t>metapodacima</a:t>
            </a:r>
            <a:r>
              <a:rPr lang="hr-HR" dirty="0">
                <a:solidFill>
                  <a:schemeClr val="dk1"/>
                </a:solidFill>
              </a:rPr>
              <a:t> radi lakšeg pretraživanja</a:t>
            </a:r>
          </a:p>
        </p:txBody>
      </p:sp>
      <p:sp>
        <p:nvSpPr>
          <p:cNvPr id="6" name="Pravokutnik 5"/>
          <p:cNvSpPr/>
          <p:nvPr/>
        </p:nvSpPr>
        <p:spPr>
          <a:xfrm>
            <a:off x="6262969" y="3261153"/>
            <a:ext cx="2568763" cy="127210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smtClean="0"/>
              <a:t>Ako su pak obrazovni sadržaji </a:t>
            </a:r>
            <a:r>
              <a:rPr lang="hr-HR" b="1" u="sng" dirty="0" smtClean="0"/>
              <a:t>otvoreni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olakšava se pristup novim znanjima i vještinama svim zainteresiranima te se potiče suradnja među nastavnicima.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27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0" grpId="0" animBg="1"/>
      <p:bldP spid="11" grpId="0" animBg="1"/>
      <p:bldP spid="43" grpId="0" animBg="1"/>
      <p:bldP spid="57" grpId="0" animBg="1"/>
      <p:bldP spid="97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Learning</a:t>
            </a:r>
            <a:r>
              <a:rPr lang="hr-HR" dirty="0" smtClean="0"/>
              <a:t> </a:t>
            </a:r>
            <a:r>
              <a:rPr lang="hr-HR" dirty="0" err="1" smtClean="0"/>
              <a:t>Object</a:t>
            </a:r>
            <a:r>
              <a:rPr lang="hr-HR" dirty="0" smtClean="0"/>
              <a:t> </a:t>
            </a:r>
            <a:r>
              <a:rPr lang="hr-HR" dirty="0" err="1" smtClean="0"/>
              <a:t>Metadata</a:t>
            </a:r>
            <a:r>
              <a:rPr lang="hr-HR" dirty="0" smtClean="0"/>
              <a:t> (LOM)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1484.12.1 – 2002 </a:t>
            </a:r>
            <a:r>
              <a:rPr lang="en-US" i="1" dirty="0"/>
              <a:t>Standard for Learning Object Metadata</a:t>
            </a:r>
            <a:endParaRPr lang="hr-HR" i="1" dirty="0"/>
          </a:p>
          <a:p>
            <a:r>
              <a:rPr lang="hr-HR" dirty="0"/>
              <a:t>međunarodni otvoreni standard za opis obrazovnih </a:t>
            </a:r>
            <a:r>
              <a:rPr lang="hr-HR" dirty="0" smtClean="0"/>
              <a:t>objekata</a:t>
            </a:r>
            <a:endParaRPr lang="hr-HR" dirty="0"/>
          </a:p>
          <a:p>
            <a:r>
              <a:rPr lang="hr-HR" dirty="0" smtClean="0"/>
              <a:t>nastao </a:t>
            </a:r>
            <a:r>
              <a:rPr lang="hr-HR" dirty="0"/>
              <a:t>kao odgovor na </a:t>
            </a:r>
            <a:r>
              <a:rPr lang="hr-HR" i="1" dirty="0"/>
              <a:t>Dublin Core </a:t>
            </a:r>
            <a:r>
              <a:rPr lang="hr-HR" dirty="0"/>
              <a:t>za koji se smatralo da je prejednostavan da opiše obrazovne </a:t>
            </a:r>
            <a:r>
              <a:rPr lang="hr-HR" dirty="0" smtClean="0"/>
              <a:t>sadržaje</a:t>
            </a:r>
            <a:endParaRPr lang="en-US" dirty="0" smtClean="0"/>
          </a:p>
          <a:p>
            <a:r>
              <a:rPr lang="hr-HR" dirty="0" smtClean="0"/>
              <a:t>minimalni skup atributa potreban za upravljanje, pronalaženje i provjeru obrazovnih objekata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Uporabom LOM-a olakšano je:</a:t>
            </a:r>
          </a:p>
          <a:p>
            <a:r>
              <a:rPr lang="hr-HR" dirty="0" smtClean="0"/>
              <a:t>pretraživanje, provjera, prikupljanje i korištenje obrazovnih objekata</a:t>
            </a:r>
          </a:p>
          <a:p>
            <a:r>
              <a:rPr lang="hr-HR" dirty="0"/>
              <a:t>d</a:t>
            </a:r>
            <a:r>
              <a:rPr lang="hr-HR" dirty="0" smtClean="0"/>
              <a:t>ijeljenje i razmjena obrazovnih objekata između tehnologija koje podržavaju sustavi za e-učenje</a:t>
            </a:r>
          </a:p>
          <a:p>
            <a:r>
              <a:rPr lang="hr-HR" dirty="0" smtClean="0"/>
              <a:t>razvoj obrazovnih objekata koji se mogu kombinirati na smislen način</a:t>
            </a:r>
          </a:p>
          <a:p>
            <a:r>
              <a:rPr lang="hr-HR" dirty="0" smtClean="0"/>
              <a:t>…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24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ce - 4x3">
  <a:themeElements>
    <a:clrScheme name="Srce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068A2726-5DBF-4082-8E36-290FF330AE25}"/>
    </a:ext>
  </a:extLst>
</a:theme>
</file>

<file path=ppt/theme/theme2.xml><?xml version="1.0" encoding="utf-8"?>
<a:theme xmlns:a="http://schemas.openxmlformats.org/drawingml/2006/main" name="Imenovanje-Nekomercijalno-Bez prerada (CC BY-NC-ND)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6E20AC36-7966-428F-BD92-A88F72C326C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841</TotalTime>
  <Words>663</Words>
  <Application>Microsoft Office PowerPoint</Application>
  <PresentationFormat>Prikaz na zaslonu (16:9)</PresentationFormat>
  <Paragraphs>185</Paragraphs>
  <Slides>14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Calibri</vt:lpstr>
      <vt:lpstr>Srce - 4x3</vt:lpstr>
      <vt:lpstr>Imenovanje-Nekomercijalno-Bez prerada (CC BY-NC-ND)</vt:lpstr>
      <vt:lpstr>PowerPoint prezentacija</vt:lpstr>
      <vt:lpstr>Radna skupina za obrazovne sadržaje</vt:lpstr>
      <vt:lpstr>Priprema implementacije objekta Obrazovni sadržaj u Dabar i nove integracije</vt:lpstr>
      <vt:lpstr>Aktivnosti radne skupine i tima Dabar</vt:lpstr>
      <vt:lpstr>Povezivanje sustava Merlin i Dabar</vt:lpstr>
      <vt:lpstr>O obrazovnim objektima</vt:lpstr>
      <vt:lpstr>Što je obrazovni objekt?</vt:lpstr>
      <vt:lpstr>Uporaba obrazovnih objekata koji su pohranjeni u repozitoriju</vt:lpstr>
      <vt:lpstr>Learning Object Metadata (LOM)</vt:lpstr>
      <vt:lpstr>Learning Object Metadata (LOM)</vt:lpstr>
      <vt:lpstr>Obrazovni sadržaji u Dabru</vt:lpstr>
      <vt:lpstr>Prikaz unosa objekta Obrazovni sadržaj u Dabar</vt:lpstr>
      <vt:lpstr>Korisni izvori</vt:lpstr>
      <vt:lpstr>Hvala!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Kruno Golubić</dc:creator>
  <cp:lastModifiedBy>Administrator</cp:lastModifiedBy>
  <cp:revision>133</cp:revision>
  <cp:lastPrinted>2014-06-24T07:01:20Z</cp:lastPrinted>
  <dcterms:created xsi:type="dcterms:W3CDTF">2014-09-19T07:16:42Z</dcterms:created>
  <dcterms:modified xsi:type="dcterms:W3CDTF">2020-10-05T10:37:33Z</dcterms:modified>
</cp:coreProperties>
</file>